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6" r:id="rId5"/>
    <p:sldId id="264" r:id="rId6"/>
    <p:sldId id="265" r:id="rId7"/>
    <p:sldId id="258" r:id="rId8"/>
    <p:sldId id="279" r:id="rId9"/>
    <p:sldId id="275" r:id="rId10"/>
    <p:sldId id="277" r:id="rId11"/>
    <p:sldId id="283" r:id="rId12"/>
    <p:sldId id="282" r:id="rId13"/>
    <p:sldId id="280" r:id="rId14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F1A1F-F95A-43DE-8A4C-DA6DEBF70B93}" v="86" dt="2024-05-23T13:04:13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ika Uusmaa" userId="91acdbf6-caa7-447f-b985-cfd84304df36" providerId="ADAL" clId="{C16F1A1F-F95A-43DE-8A4C-DA6DEBF70B93}"/>
    <pc:docChg chg="undo custSel addSld delSld modSld sldOrd">
      <pc:chgData name="Ivika Uusmaa" userId="91acdbf6-caa7-447f-b985-cfd84304df36" providerId="ADAL" clId="{C16F1A1F-F95A-43DE-8A4C-DA6DEBF70B93}" dt="2024-05-23T13:04:31.037" v="4714" actId="27636"/>
      <pc:docMkLst>
        <pc:docMk/>
      </pc:docMkLst>
      <pc:sldChg chg="addSp modSp mod">
        <pc:chgData name="Ivika Uusmaa" userId="91acdbf6-caa7-447f-b985-cfd84304df36" providerId="ADAL" clId="{C16F1A1F-F95A-43DE-8A4C-DA6DEBF70B93}" dt="2024-05-22T19:51:47.441" v="2832" actId="1076"/>
        <pc:sldMkLst>
          <pc:docMk/>
          <pc:sldMk cId="2818978235" sldId="256"/>
        </pc:sldMkLst>
        <pc:spChg chg="mod">
          <ac:chgData name="Ivika Uusmaa" userId="91acdbf6-caa7-447f-b985-cfd84304df36" providerId="ADAL" clId="{C16F1A1F-F95A-43DE-8A4C-DA6DEBF70B93}" dt="2024-05-22T19:51:47.441" v="2832" actId="1076"/>
          <ac:spMkLst>
            <pc:docMk/>
            <pc:sldMk cId="2818978235" sldId="256"/>
            <ac:spMk id="2" creationId="{A2360CA7-A0A1-241F-F539-C0112CE4B9B1}"/>
          </ac:spMkLst>
        </pc:spChg>
        <pc:spChg chg="mod">
          <ac:chgData name="Ivika Uusmaa" userId="91acdbf6-caa7-447f-b985-cfd84304df36" providerId="ADAL" clId="{C16F1A1F-F95A-43DE-8A4C-DA6DEBF70B93}" dt="2024-05-22T19:51:34.594" v="2830" actId="120"/>
          <ac:spMkLst>
            <pc:docMk/>
            <pc:sldMk cId="2818978235" sldId="256"/>
            <ac:spMk id="3" creationId="{3057574E-BE45-C8CB-7547-551808B47832}"/>
          </ac:spMkLst>
        </pc:spChg>
        <pc:spChg chg="mod">
          <ac:chgData name="Ivika Uusmaa" userId="91acdbf6-caa7-447f-b985-cfd84304df36" providerId="ADAL" clId="{C16F1A1F-F95A-43DE-8A4C-DA6DEBF70B93}" dt="2024-05-22T19:49:55.996" v="2814" actId="1076"/>
          <ac:spMkLst>
            <pc:docMk/>
            <pc:sldMk cId="2818978235" sldId="256"/>
            <ac:spMk id="4" creationId="{8DB02945-6137-F489-9C5C-D1640DD24381}"/>
          </ac:spMkLst>
        </pc:spChg>
        <pc:picChg chg="add mod ord">
          <ac:chgData name="Ivika Uusmaa" userId="91acdbf6-caa7-447f-b985-cfd84304df36" providerId="ADAL" clId="{C16F1A1F-F95A-43DE-8A4C-DA6DEBF70B93}" dt="2024-05-22T19:51:05.914" v="2827" actId="1076"/>
          <ac:picMkLst>
            <pc:docMk/>
            <pc:sldMk cId="2818978235" sldId="256"/>
            <ac:picMk id="7" creationId="{1BC947D2-EB14-3744-20D1-31E1DE86C1B0}"/>
          </ac:picMkLst>
        </pc:picChg>
        <pc:picChg chg="mod">
          <ac:chgData name="Ivika Uusmaa" userId="91acdbf6-caa7-447f-b985-cfd84304df36" providerId="ADAL" clId="{C16F1A1F-F95A-43DE-8A4C-DA6DEBF70B93}" dt="2024-05-22T19:48:15.214" v="2795" actId="1076"/>
          <ac:picMkLst>
            <pc:docMk/>
            <pc:sldMk cId="2818978235" sldId="256"/>
            <ac:picMk id="8" creationId="{23F0B74B-4557-FA1D-D2B1-5A50D29694AE}"/>
          </ac:picMkLst>
        </pc:picChg>
        <pc:picChg chg="mod">
          <ac:chgData name="Ivika Uusmaa" userId="91acdbf6-caa7-447f-b985-cfd84304df36" providerId="ADAL" clId="{C16F1A1F-F95A-43DE-8A4C-DA6DEBF70B93}" dt="2024-05-22T19:48:12.356" v="2794" actId="1076"/>
          <ac:picMkLst>
            <pc:docMk/>
            <pc:sldMk cId="2818978235" sldId="256"/>
            <ac:picMk id="12" creationId="{707AAB50-4BBF-45D5-A1B8-A658A779D3A4}"/>
          </ac:picMkLst>
        </pc:picChg>
      </pc:sldChg>
      <pc:sldChg chg="modSp mod">
        <pc:chgData name="Ivika Uusmaa" userId="91acdbf6-caa7-447f-b985-cfd84304df36" providerId="ADAL" clId="{C16F1A1F-F95A-43DE-8A4C-DA6DEBF70B93}" dt="2024-05-23T09:14:16.780" v="4610" actId="27636"/>
        <pc:sldMkLst>
          <pc:docMk/>
          <pc:sldMk cId="1300542660" sldId="258"/>
        </pc:sldMkLst>
        <pc:spChg chg="mod">
          <ac:chgData name="Ivika Uusmaa" userId="91acdbf6-caa7-447f-b985-cfd84304df36" providerId="ADAL" clId="{C16F1A1F-F95A-43DE-8A4C-DA6DEBF70B93}" dt="2024-05-23T07:26:13.652" v="3726" actId="255"/>
          <ac:spMkLst>
            <pc:docMk/>
            <pc:sldMk cId="1300542660" sldId="258"/>
            <ac:spMk id="2" creationId="{C13A5709-2A6B-4893-7B6D-0DCF43E9A31B}"/>
          </ac:spMkLst>
        </pc:spChg>
        <pc:spChg chg="mod">
          <ac:chgData name="Ivika Uusmaa" userId="91acdbf6-caa7-447f-b985-cfd84304df36" providerId="ADAL" clId="{C16F1A1F-F95A-43DE-8A4C-DA6DEBF70B93}" dt="2024-05-23T09:14:16.780" v="4610" actId="27636"/>
          <ac:spMkLst>
            <pc:docMk/>
            <pc:sldMk cId="1300542660" sldId="258"/>
            <ac:spMk id="4" creationId="{63344765-151B-0908-A200-EDDB656344D5}"/>
          </ac:spMkLst>
        </pc:spChg>
      </pc:sldChg>
      <pc:sldChg chg="modSp mod">
        <pc:chgData name="Ivika Uusmaa" userId="91acdbf6-caa7-447f-b985-cfd84304df36" providerId="ADAL" clId="{C16F1A1F-F95A-43DE-8A4C-DA6DEBF70B93}" dt="2024-05-22T18:43:36.235" v="2399" actId="113"/>
        <pc:sldMkLst>
          <pc:docMk/>
          <pc:sldMk cId="2538712331" sldId="260"/>
        </pc:sldMkLst>
        <pc:spChg chg="mod">
          <ac:chgData name="Ivika Uusmaa" userId="91acdbf6-caa7-447f-b985-cfd84304df36" providerId="ADAL" clId="{C16F1A1F-F95A-43DE-8A4C-DA6DEBF70B93}" dt="2024-05-22T18:43:24.642" v="2398" actId="20577"/>
          <ac:spMkLst>
            <pc:docMk/>
            <pc:sldMk cId="2538712331" sldId="260"/>
            <ac:spMk id="2" creationId="{FCCC9ADB-DB14-0682-C535-0FC3DD7B14E6}"/>
          </ac:spMkLst>
        </pc:spChg>
        <pc:spChg chg="mod">
          <ac:chgData name="Ivika Uusmaa" userId="91acdbf6-caa7-447f-b985-cfd84304df36" providerId="ADAL" clId="{C16F1A1F-F95A-43DE-8A4C-DA6DEBF70B93}" dt="2024-05-22T18:43:36.235" v="2399" actId="113"/>
          <ac:spMkLst>
            <pc:docMk/>
            <pc:sldMk cId="2538712331" sldId="260"/>
            <ac:spMk id="3" creationId="{B55D5BFC-33A3-AEA4-5124-F34165D3E5D5}"/>
          </ac:spMkLst>
        </pc:spChg>
      </pc:sldChg>
      <pc:sldChg chg="modSp mod">
        <pc:chgData name="Ivika Uusmaa" userId="91acdbf6-caa7-447f-b985-cfd84304df36" providerId="ADAL" clId="{C16F1A1F-F95A-43DE-8A4C-DA6DEBF70B93}" dt="2024-05-22T18:38:13.063" v="2362" actId="27636"/>
        <pc:sldMkLst>
          <pc:docMk/>
          <pc:sldMk cId="1266470254" sldId="261"/>
        </pc:sldMkLst>
        <pc:spChg chg="mod">
          <ac:chgData name="Ivika Uusmaa" userId="91acdbf6-caa7-447f-b985-cfd84304df36" providerId="ADAL" clId="{C16F1A1F-F95A-43DE-8A4C-DA6DEBF70B93}" dt="2024-05-22T18:38:05.095" v="2360" actId="2711"/>
          <ac:spMkLst>
            <pc:docMk/>
            <pc:sldMk cId="1266470254" sldId="261"/>
            <ac:spMk id="2" creationId="{8A4E43CB-AA97-7EBA-FE1F-AB35ECE0C01C}"/>
          </ac:spMkLst>
        </pc:spChg>
        <pc:spChg chg="mod">
          <ac:chgData name="Ivika Uusmaa" userId="91acdbf6-caa7-447f-b985-cfd84304df36" providerId="ADAL" clId="{C16F1A1F-F95A-43DE-8A4C-DA6DEBF70B93}" dt="2024-05-22T18:38:13.063" v="2362" actId="27636"/>
          <ac:spMkLst>
            <pc:docMk/>
            <pc:sldMk cId="1266470254" sldId="261"/>
            <ac:spMk id="9" creationId="{A4511A7B-DAD0-59A3-1ABF-8B3BDEEE9BCF}"/>
          </ac:spMkLst>
        </pc:spChg>
      </pc:sldChg>
      <pc:sldChg chg="addSp delSp modSp del mod">
        <pc:chgData name="Ivika Uusmaa" userId="91acdbf6-caa7-447f-b985-cfd84304df36" providerId="ADAL" clId="{C16F1A1F-F95A-43DE-8A4C-DA6DEBF70B93}" dt="2024-05-22T19:45:09.732" v="2778" actId="47"/>
        <pc:sldMkLst>
          <pc:docMk/>
          <pc:sldMk cId="439576077" sldId="262"/>
        </pc:sldMkLst>
        <pc:spChg chg="mod">
          <ac:chgData name="Ivika Uusmaa" userId="91acdbf6-caa7-447f-b985-cfd84304df36" providerId="ADAL" clId="{C16F1A1F-F95A-43DE-8A4C-DA6DEBF70B93}" dt="2024-05-22T18:41:20.454" v="2388" actId="2711"/>
          <ac:spMkLst>
            <pc:docMk/>
            <pc:sldMk cId="439576077" sldId="262"/>
            <ac:spMk id="3" creationId="{1DD32F11-2111-A907-46B7-524D39E477C7}"/>
          </ac:spMkLst>
        </pc:spChg>
        <pc:picChg chg="add mod">
          <ac:chgData name="Ivika Uusmaa" userId="91acdbf6-caa7-447f-b985-cfd84304df36" providerId="ADAL" clId="{C16F1A1F-F95A-43DE-8A4C-DA6DEBF70B93}" dt="2024-05-22T19:43:55.195" v="2774" actId="1076"/>
          <ac:picMkLst>
            <pc:docMk/>
            <pc:sldMk cId="439576077" sldId="262"/>
            <ac:picMk id="2" creationId="{80438A0C-34E5-1817-0662-4437984923F7}"/>
          </ac:picMkLst>
        </pc:picChg>
        <pc:picChg chg="add del">
          <ac:chgData name="Ivika Uusmaa" userId="91acdbf6-caa7-447f-b985-cfd84304df36" providerId="ADAL" clId="{C16F1A1F-F95A-43DE-8A4C-DA6DEBF70B93}" dt="2024-05-22T19:44:09.111" v="2775" actId="478"/>
          <ac:picMkLst>
            <pc:docMk/>
            <pc:sldMk cId="439576077" sldId="262"/>
            <ac:picMk id="5" creationId="{2875822C-CA08-E13E-89F4-D0BB67C44DB8}"/>
          </ac:picMkLst>
        </pc:picChg>
      </pc:sldChg>
      <pc:sldChg chg="modSp mod">
        <pc:chgData name="Ivika Uusmaa" userId="91acdbf6-caa7-447f-b985-cfd84304df36" providerId="ADAL" clId="{C16F1A1F-F95A-43DE-8A4C-DA6DEBF70B93}" dt="2024-05-23T07:25:55.487" v="3723" actId="255"/>
        <pc:sldMkLst>
          <pc:docMk/>
          <pc:sldMk cId="4268812604" sldId="264"/>
        </pc:sldMkLst>
        <pc:spChg chg="mod">
          <ac:chgData name="Ivika Uusmaa" userId="91acdbf6-caa7-447f-b985-cfd84304df36" providerId="ADAL" clId="{C16F1A1F-F95A-43DE-8A4C-DA6DEBF70B93}" dt="2024-05-23T07:25:55.487" v="3723" actId="255"/>
          <ac:spMkLst>
            <pc:docMk/>
            <pc:sldMk cId="4268812604" sldId="264"/>
            <ac:spMk id="2" creationId="{A3DA58EE-C587-559B-FC71-862AC34F30BB}"/>
          </ac:spMkLst>
        </pc:spChg>
        <pc:spChg chg="mod">
          <ac:chgData name="Ivika Uusmaa" userId="91acdbf6-caa7-447f-b985-cfd84304df36" providerId="ADAL" clId="{C16F1A1F-F95A-43DE-8A4C-DA6DEBF70B93}" dt="2024-05-22T18:38:52.746" v="2367" actId="2711"/>
          <ac:spMkLst>
            <pc:docMk/>
            <pc:sldMk cId="4268812604" sldId="264"/>
            <ac:spMk id="3" creationId="{73F0693D-3AC6-3BC7-E700-98B614A6925B}"/>
          </ac:spMkLst>
        </pc:spChg>
      </pc:sldChg>
      <pc:sldChg chg="modSp mod">
        <pc:chgData name="Ivika Uusmaa" userId="91acdbf6-caa7-447f-b985-cfd84304df36" providerId="ADAL" clId="{C16F1A1F-F95A-43DE-8A4C-DA6DEBF70B93}" dt="2024-05-23T07:26:04.640" v="3725" actId="27636"/>
        <pc:sldMkLst>
          <pc:docMk/>
          <pc:sldMk cId="780127148" sldId="265"/>
        </pc:sldMkLst>
        <pc:spChg chg="mod">
          <ac:chgData name="Ivika Uusmaa" userId="91acdbf6-caa7-447f-b985-cfd84304df36" providerId="ADAL" clId="{C16F1A1F-F95A-43DE-8A4C-DA6DEBF70B93}" dt="2024-05-23T07:26:04.640" v="3725" actId="27636"/>
          <ac:spMkLst>
            <pc:docMk/>
            <pc:sldMk cId="780127148" sldId="265"/>
            <ac:spMk id="2" creationId="{01F9CDBC-8B2E-CB57-D555-38AA51B2EBF4}"/>
          </ac:spMkLst>
        </pc:spChg>
        <pc:spChg chg="mod">
          <ac:chgData name="Ivika Uusmaa" userId="91acdbf6-caa7-447f-b985-cfd84304df36" providerId="ADAL" clId="{C16F1A1F-F95A-43DE-8A4C-DA6DEBF70B93}" dt="2024-05-22T18:39:19.982" v="2371" actId="2711"/>
          <ac:spMkLst>
            <pc:docMk/>
            <pc:sldMk cId="780127148" sldId="265"/>
            <ac:spMk id="3" creationId="{72A527B2-26C9-7B8C-1733-51948A6C3991}"/>
          </ac:spMkLst>
        </pc:spChg>
        <pc:picChg chg="mod">
          <ac:chgData name="Ivika Uusmaa" userId="91acdbf6-caa7-447f-b985-cfd84304df36" providerId="ADAL" clId="{C16F1A1F-F95A-43DE-8A4C-DA6DEBF70B93}" dt="2024-05-22T18:39:07.670" v="2370" actId="1076"/>
          <ac:picMkLst>
            <pc:docMk/>
            <pc:sldMk cId="780127148" sldId="265"/>
            <ac:picMk id="5" creationId="{86BFB908-AE66-0F75-A8C1-C81279A5B754}"/>
          </ac:picMkLst>
        </pc:picChg>
      </pc:sldChg>
      <pc:sldChg chg="modSp mod">
        <pc:chgData name="Ivika Uusmaa" userId="91acdbf6-caa7-447f-b985-cfd84304df36" providerId="ADAL" clId="{C16F1A1F-F95A-43DE-8A4C-DA6DEBF70B93}" dt="2024-05-22T18:38:33.070" v="2365" actId="27636"/>
        <pc:sldMkLst>
          <pc:docMk/>
          <pc:sldMk cId="3307483327" sldId="266"/>
        </pc:sldMkLst>
        <pc:spChg chg="mod">
          <ac:chgData name="Ivika Uusmaa" userId="91acdbf6-caa7-447f-b985-cfd84304df36" providerId="ADAL" clId="{C16F1A1F-F95A-43DE-8A4C-DA6DEBF70B93}" dt="2024-05-22T18:38:25.049" v="2363" actId="2711"/>
          <ac:spMkLst>
            <pc:docMk/>
            <pc:sldMk cId="3307483327" sldId="266"/>
            <ac:spMk id="2" creationId="{67B326C0-FF5C-1DAF-6F60-A83BD6369D7F}"/>
          </ac:spMkLst>
        </pc:spChg>
        <pc:spChg chg="mod">
          <ac:chgData name="Ivika Uusmaa" userId="91acdbf6-caa7-447f-b985-cfd84304df36" providerId="ADAL" clId="{C16F1A1F-F95A-43DE-8A4C-DA6DEBF70B93}" dt="2024-05-22T18:38:33.070" v="2365" actId="27636"/>
          <ac:spMkLst>
            <pc:docMk/>
            <pc:sldMk cId="3307483327" sldId="266"/>
            <ac:spMk id="3" creationId="{F9230348-C64A-01B3-95BE-585A35FA7C69}"/>
          </ac:spMkLst>
        </pc:spChg>
      </pc:sldChg>
      <pc:sldChg chg="addSp delSp modSp add del mod ord">
        <pc:chgData name="Ivika Uusmaa" userId="91acdbf6-caa7-447f-b985-cfd84304df36" providerId="ADAL" clId="{C16F1A1F-F95A-43DE-8A4C-DA6DEBF70B93}" dt="2024-05-23T08:06:28.264" v="4046" actId="47"/>
        <pc:sldMkLst>
          <pc:docMk/>
          <pc:sldMk cId="3172730336" sldId="267"/>
        </pc:sldMkLst>
        <pc:spChg chg="mod">
          <ac:chgData name="Ivika Uusmaa" userId="91acdbf6-caa7-447f-b985-cfd84304df36" providerId="ADAL" clId="{C16F1A1F-F95A-43DE-8A4C-DA6DEBF70B93}" dt="2024-05-23T08:02:06.060" v="3976" actId="20577"/>
          <ac:spMkLst>
            <pc:docMk/>
            <pc:sldMk cId="3172730336" sldId="267"/>
            <ac:spMk id="2" creationId="{33CC7801-71D8-4328-140B-11E5101DECBB}"/>
          </ac:spMkLst>
        </pc:spChg>
        <pc:spChg chg="add mod">
          <ac:chgData name="Ivika Uusmaa" userId="91acdbf6-caa7-447f-b985-cfd84304df36" providerId="ADAL" clId="{C16F1A1F-F95A-43DE-8A4C-DA6DEBF70B93}" dt="2024-05-23T07:26:56.617" v="3731" actId="255"/>
          <ac:spMkLst>
            <pc:docMk/>
            <pc:sldMk cId="3172730336" sldId="267"/>
            <ac:spMk id="3" creationId="{D15AA255-D0E4-AE5D-2464-1AD3B3240723}"/>
          </ac:spMkLst>
        </pc:spChg>
        <pc:spChg chg="mod">
          <ac:chgData name="Ivika Uusmaa" userId="91acdbf6-caa7-447f-b985-cfd84304df36" providerId="ADAL" clId="{C16F1A1F-F95A-43DE-8A4C-DA6DEBF70B93}" dt="2024-05-23T07:31:10.624" v="3763" actId="14100"/>
          <ac:spMkLst>
            <pc:docMk/>
            <pc:sldMk cId="3172730336" sldId="267"/>
            <ac:spMk id="6" creationId="{4E3AA211-4E8F-BB05-A244-DE2436D52168}"/>
          </ac:spMkLst>
        </pc:spChg>
        <pc:spChg chg="add mod">
          <ac:chgData name="Ivika Uusmaa" userId="91acdbf6-caa7-447f-b985-cfd84304df36" providerId="ADAL" clId="{C16F1A1F-F95A-43DE-8A4C-DA6DEBF70B93}" dt="2024-05-23T08:02:09.697" v="3978" actId="27636"/>
          <ac:spMkLst>
            <pc:docMk/>
            <pc:sldMk cId="3172730336" sldId="267"/>
            <ac:spMk id="11" creationId="{BF54717B-9719-1800-94E3-DF76C6A16F7F}"/>
          </ac:spMkLst>
        </pc:spChg>
        <pc:graphicFrameChg chg="del mod modGraphic">
          <ac:chgData name="Ivika Uusmaa" userId="91acdbf6-caa7-447f-b985-cfd84304df36" providerId="ADAL" clId="{C16F1A1F-F95A-43DE-8A4C-DA6DEBF70B93}" dt="2024-05-23T07:59:38.613" v="3963" actId="478"/>
          <ac:graphicFrameMkLst>
            <pc:docMk/>
            <pc:sldMk cId="3172730336" sldId="267"/>
            <ac:graphicFrameMk id="4" creationId="{CCF2526D-3100-F8D3-F914-D72BF8E924D3}"/>
          </ac:graphicFrameMkLst>
        </pc:graphicFrameChg>
        <pc:graphicFrameChg chg="add del modGraphic">
          <ac:chgData name="Ivika Uusmaa" userId="91acdbf6-caa7-447f-b985-cfd84304df36" providerId="ADAL" clId="{C16F1A1F-F95A-43DE-8A4C-DA6DEBF70B93}" dt="2024-04-30T11:15:55.590" v="1111" actId="27309"/>
          <ac:graphicFrameMkLst>
            <pc:docMk/>
            <pc:sldMk cId="3172730336" sldId="267"/>
            <ac:graphicFrameMk id="7" creationId="{7060C6A3-9CA3-941A-F9E2-7604B4BE78CD}"/>
          </ac:graphicFrameMkLst>
        </pc:graphicFrameChg>
        <pc:picChg chg="add mod">
          <ac:chgData name="Ivika Uusmaa" userId="91acdbf6-caa7-447f-b985-cfd84304df36" providerId="ADAL" clId="{C16F1A1F-F95A-43DE-8A4C-DA6DEBF70B93}" dt="2024-05-23T07:27:25.957" v="3736" actId="1076"/>
          <ac:picMkLst>
            <pc:docMk/>
            <pc:sldMk cId="3172730336" sldId="267"/>
            <ac:picMk id="7" creationId="{C22E0A75-CA63-BE74-522E-956BAB21B7BF}"/>
          </ac:picMkLst>
        </pc:picChg>
        <pc:picChg chg="add mod">
          <ac:chgData name="Ivika Uusmaa" userId="91acdbf6-caa7-447f-b985-cfd84304df36" providerId="ADAL" clId="{C16F1A1F-F95A-43DE-8A4C-DA6DEBF70B93}" dt="2024-05-23T07:27:17.682" v="3733" actId="1076"/>
          <ac:picMkLst>
            <pc:docMk/>
            <pc:sldMk cId="3172730336" sldId="267"/>
            <ac:picMk id="9" creationId="{3DE749C1-A607-6112-5E7C-AF94351BDF26}"/>
          </ac:picMkLst>
        </pc:picChg>
      </pc:sldChg>
      <pc:sldChg chg="del">
        <pc:chgData name="Ivika Uusmaa" userId="91acdbf6-caa7-447f-b985-cfd84304df36" providerId="ADAL" clId="{C16F1A1F-F95A-43DE-8A4C-DA6DEBF70B93}" dt="2024-05-22T16:18:47.270" v="1478" actId="47"/>
        <pc:sldMkLst>
          <pc:docMk/>
          <pc:sldMk cId="3988549418" sldId="268"/>
        </pc:sldMkLst>
      </pc:sldChg>
      <pc:sldChg chg="del">
        <pc:chgData name="Ivika Uusmaa" userId="91acdbf6-caa7-447f-b985-cfd84304df36" providerId="ADAL" clId="{C16F1A1F-F95A-43DE-8A4C-DA6DEBF70B93}" dt="2024-05-22T16:18:49.066" v="1479" actId="47"/>
        <pc:sldMkLst>
          <pc:docMk/>
          <pc:sldMk cId="1922535748" sldId="269"/>
        </pc:sldMkLst>
      </pc:sldChg>
      <pc:sldChg chg="del">
        <pc:chgData name="Ivika Uusmaa" userId="91acdbf6-caa7-447f-b985-cfd84304df36" providerId="ADAL" clId="{C16F1A1F-F95A-43DE-8A4C-DA6DEBF70B93}" dt="2024-05-22T16:18:50.957" v="1480" actId="47"/>
        <pc:sldMkLst>
          <pc:docMk/>
          <pc:sldMk cId="369071256" sldId="270"/>
        </pc:sldMkLst>
      </pc:sldChg>
      <pc:sldChg chg="del">
        <pc:chgData name="Ivika Uusmaa" userId="91acdbf6-caa7-447f-b985-cfd84304df36" providerId="ADAL" clId="{C16F1A1F-F95A-43DE-8A4C-DA6DEBF70B93}" dt="2024-05-22T16:18:59.037" v="1481" actId="47"/>
        <pc:sldMkLst>
          <pc:docMk/>
          <pc:sldMk cId="578929677" sldId="271"/>
        </pc:sldMkLst>
      </pc:sldChg>
      <pc:sldChg chg="modSp del mod">
        <pc:chgData name="Ivika Uusmaa" userId="91acdbf6-caa7-447f-b985-cfd84304df36" providerId="ADAL" clId="{C16F1A1F-F95A-43DE-8A4C-DA6DEBF70B93}" dt="2024-05-22T16:19:01.896" v="1482" actId="47"/>
        <pc:sldMkLst>
          <pc:docMk/>
          <pc:sldMk cId="3669061824" sldId="272"/>
        </pc:sldMkLst>
        <pc:spChg chg="mod">
          <ac:chgData name="Ivika Uusmaa" userId="91acdbf6-caa7-447f-b985-cfd84304df36" providerId="ADAL" clId="{C16F1A1F-F95A-43DE-8A4C-DA6DEBF70B93}" dt="2024-04-30T12:24:47.056" v="1393" actId="20577"/>
          <ac:spMkLst>
            <pc:docMk/>
            <pc:sldMk cId="3669061824" sldId="272"/>
            <ac:spMk id="9" creationId="{4F9EDBCD-3507-5419-E25D-7170ECDC4875}"/>
          </ac:spMkLst>
        </pc:spChg>
      </pc:sldChg>
      <pc:sldChg chg="del">
        <pc:chgData name="Ivika Uusmaa" userId="91acdbf6-caa7-447f-b985-cfd84304df36" providerId="ADAL" clId="{C16F1A1F-F95A-43DE-8A4C-DA6DEBF70B93}" dt="2024-05-22T16:19:08.358" v="1484" actId="47"/>
        <pc:sldMkLst>
          <pc:docMk/>
          <pc:sldMk cId="3426665214" sldId="273"/>
        </pc:sldMkLst>
      </pc:sldChg>
      <pc:sldChg chg="del">
        <pc:chgData name="Ivika Uusmaa" userId="91acdbf6-caa7-447f-b985-cfd84304df36" providerId="ADAL" clId="{C16F1A1F-F95A-43DE-8A4C-DA6DEBF70B93}" dt="2024-05-22T16:19:05.972" v="1483" actId="47"/>
        <pc:sldMkLst>
          <pc:docMk/>
          <pc:sldMk cId="106648" sldId="274"/>
        </pc:sldMkLst>
      </pc:sldChg>
      <pc:sldChg chg="addSp delSp modSp new mod setBg">
        <pc:chgData name="Ivika Uusmaa" userId="91acdbf6-caa7-447f-b985-cfd84304df36" providerId="ADAL" clId="{C16F1A1F-F95A-43DE-8A4C-DA6DEBF70B93}" dt="2024-05-23T07:26:38.740" v="3729" actId="255"/>
        <pc:sldMkLst>
          <pc:docMk/>
          <pc:sldMk cId="691797011" sldId="275"/>
        </pc:sldMkLst>
        <pc:spChg chg="mod">
          <ac:chgData name="Ivika Uusmaa" userId="91acdbf6-caa7-447f-b985-cfd84304df36" providerId="ADAL" clId="{C16F1A1F-F95A-43DE-8A4C-DA6DEBF70B93}" dt="2024-05-23T07:26:38.740" v="3729" actId="255"/>
          <ac:spMkLst>
            <pc:docMk/>
            <pc:sldMk cId="691797011" sldId="275"/>
            <ac:spMk id="2" creationId="{E4CD4598-8327-46BC-30E9-F31CA2079743}"/>
          </ac:spMkLst>
        </pc:spChg>
        <pc:spChg chg="mod ord">
          <ac:chgData name="Ivika Uusmaa" userId="91acdbf6-caa7-447f-b985-cfd84304df36" providerId="ADAL" clId="{C16F1A1F-F95A-43DE-8A4C-DA6DEBF70B93}" dt="2024-05-23T06:18:36.393" v="3244" actId="255"/>
          <ac:spMkLst>
            <pc:docMk/>
            <pc:sldMk cId="691797011" sldId="275"/>
            <ac:spMk id="3" creationId="{297AB125-3A61-ABFF-269C-B70987A1EF93}"/>
          </ac:spMkLst>
        </pc:spChg>
        <pc:spChg chg="add del">
          <ac:chgData name="Ivika Uusmaa" userId="91acdbf6-caa7-447f-b985-cfd84304df36" providerId="ADAL" clId="{C16F1A1F-F95A-43DE-8A4C-DA6DEBF70B93}" dt="2024-05-22T19:20:24.827" v="2696" actId="26606"/>
          <ac:spMkLst>
            <pc:docMk/>
            <pc:sldMk cId="691797011" sldId="275"/>
            <ac:spMk id="10" creationId="{E45CA849-654C-4173-AD99-B3A2528275F5}"/>
          </ac:spMkLst>
        </pc:spChg>
        <pc:spChg chg="add del">
          <ac:chgData name="Ivika Uusmaa" userId="91acdbf6-caa7-447f-b985-cfd84304df36" providerId="ADAL" clId="{C16F1A1F-F95A-43DE-8A4C-DA6DEBF70B93}" dt="2024-05-22T19:20:24.827" v="2696" actId="26606"/>
          <ac:spMkLst>
            <pc:docMk/>
            <pc:sldMk cId="691797011" sldId="275"/>
            <ac:spMk id="12" creationId="{3E23A947-2D45-4208-AE2B-64948C87A3EB}"/>
          </ac:spMkLst>
        </pc:spChg>
        <pc:spChg chg="add del">
          <ac:chgData name="Ivika Uusmaa" userId="91acdbf6-caa7-447f-b985-cfd84304df36" providerId="ADAL" clId="{C16F1A1F-F95A-43DE-8A4C-DA6DEBF70B93}" dt="2024-05-22T19:20:24.827" v="2696" actId="26606"/>
          <ac:spMkLst>
            <pc:docMk/>
            <pc:sldMk cId="691797011" sldId="275"/>
            <ac:spMk id="14" creationId="{E5BBB0F9-6A59-4D02-A9C7-A2D6516684CE}"/>
          </ac:spMkLst>
        </pc:spChg>
        <pc:spChg chg="add del">
          <ac:chgData name="Ivika Uusmaa" userId="91acdbf6-caa7-447f-b985-cfd84304df36" providerId="ADAL" clId="{C16F1A1F-F95A-43DE-8A4C-DA6DEBF70B93}" dt="2024-05-22T19:18:59.420" v="2683" actId="26606"/>
          <ac:spMkLst>
            <pc:docMk/>
            <pc:sldMk cId="691797011" sldId="275"/>
            <ac:spMk id="19" creationId="{A2679492-7988-4050-9056-542444452411}"/>
          </ac:spMkLst>
        </pc:spChg>
        <pc:spChg chg="add del">
          <ac:chgData name="Ivika Uusmaa" userId="91acdbf6-caa7-447f-b985-cfd84304df36" providerId="ADAL" clId="{C16F1A1F-F95A-43DE-8A4C-DA6DEBF70B93}" dt="2024-05-22T19:18:59.420" v="2683" actId="26606"/>
          <ac:spMkLst>
            <pc:docMk/>
            <pc:sldMk cId="691797011" sldId="275"/>
            <ac:spMk id="21" creationId="{B091B163-7D61-4891-ABCF-5C13D9C418D0}"/>
          </ac:spMkLst>
        </pc:spChg>
        <pc:spChg chg="add del">
          <ac:chgData name="Ivika Uusmaa" userId="91acdbf6-caa7-447f-b985-cfd84304df36" providerId="ADAL" clId="{C16F1A1F-F95A-43DE-8A4C-DA6DEBF70B93}" dt="2024-05-22T19:19:27.009" v="2685" actId="26606"/>
          <ac:spMkLst>
            <pc:docMk/>
            <pc:sldMk cId="691797011" sldId="275"/>
            <ac:spMk id="25" creationId="{5FC9E5C3-B8DC-4532-8C1F-4D5331C64C08}"/>
          </ac:spMkLst>
        </pc:spChg>
        <pc:spChg chg="add del">
          <ac:chgData name="Ivika Uusmaa" userId="91acdbf6-caa7-447f-b985-cfd84304df36" providerId="ADAL" clId="{C16F1A1F-F95A-43DE-8A4C-DA6DEBF70B93}" dt="2024-05-22T19:19:27.009" v="2685" actId="26606"/>
          <ac:spMkLst>
            <pc:docMk/>
            <pc:sldMk cId="691797011" sldId="275"/>
            <ac:spMk id="26" creationId="{861AF017-741B-4CC0-B7C2-C9B94E5B81FF}"/>
          </ac:spMkLst>
        </pc:spChg>
        <pc:spChg chg="add del">
          <ac:chgData name="Ivika Uusmaa" userId="91acdbf6-caa7-447f-b985-cfd84304df36" providerId="ADAL" clId="{C16F1A1F-F95A-43DE-8A4C-DA6DEBF70B93}" dt="2024-05-22T19:19:31.077" v="2687" actId="26606"/>
          <ac:spMkLst>
            <pc:docMk/>
            <pc:sldMk cId="691797011" sldId="275"/>
            <ac:spMk id="30" creationId="{99F1FFA9-D672-408C-9220-ADEEC6ABDD09}"/>
          </ac:spMkLst>
        </pc:spChg>
        <pc:spChg chg="add del">
          <ac:chgData name="Ivika Uusmaa" userId="91acdbf6-caa7-447f-b985-cfd84304df36" providerId="ADAL" clId="{C16F1A1F-F95A-43DE-8A4C-DA6DEBF70B93}" dt="2024-05-22T19:19:37.760" v="2689" actId="26606"/>
          <ac:spMkLst>
            <pc:docMk/>
            <pc:sldMk cId="691797011" sldId="275"/>
            <ac:spMk id="32" creationId="{861AF017-741B-4CC0-B7C2-C9B94E5B81FF}"/>
          </ac:spMkLst>
        </pc:spChg>
        <pc:spChg chg="add del">
          <ac:chgData name="Ivika Uusmaa" userId="91acdbf6-caa7-447f-b985-cfd84304df36" providerId="ADAL" clId="{C16F1A1F-F95A-43DE-8A4C-DA6DEBF70B93}" dt="2024-05-22T19:19:37.760" v="2689" actId="26606"/>
          <ac:spMkLst>
            <pc:docMk/>
            <pc:sldMk cId="691797011" sldId="275"/>
            <ac:spMk id="35" creationId="{5FC9E5C3-B8DC-4532-8C1F-4D5331C64C08}"/>
          </ac:spMkLst>
        </pc:spChg>
        <pc:spChg chg="add del">
          <ac:chgData name="Ivika Uusmaa" userId="91acdbf6-caa7-447f-b985-cfd84304df36" providerId="ADAL" clId="{C16F1A1F-F95A-43DE-8A4C-DA6DEBF70B93}" dt="2024-05-22T19:20:22.417" v="2693" actId="26606"/>
          <ac:spMkLst>
            <pc:docMk/>
            <pc:sldMk cId="691797011" sldId="275"/>
            <ac:spMk id="37" creationId="{B23FE733-F95B-4DF6-AFC5-BEEB3577C494}"/>
          </ac:spMkLst>
        </pc:spChg>
        <pc:spChg chg="add del">
          <ac:chgData name="Ivika Uusmaa" userId="91acdbf6-caa7-447f-b985-cfd84304df36" providerId="ADAL" clId="{C16F1A1F-F95A-43DE-8A4C-DA6DEBF70B93}" dt="2024-05-22T19:20:22.417" v="2693" actId="26606"/>
          <ac:spMkLst>
            <pc:docMk/>
            <pc:sldMk cId="691797011" sldId="275"/>
            <ac:spMk id="38" creationId="{9080D120-BD54-46E1-BA37-82F5E8089E90}"/>
          </ac:spMkLst>
        </pc:spChg>
        <pc:spChg chg="add del">
          <ac:chgData name="Ivika Uusmaa" userId="91acdbf6-caa7-447f-b985-cfd84304df36" providerId="ADAL" clId="{C16F1A1F-F95A-43DE-8A4C-DA6DEBF70B93}" dt="2024-05-22T19:20:22.417" v="2693" actId="26606"/>
          <ac:spMkLst>
            <pc:docMk/>
            <pc:sldMk cId="691797011" sldId="275"/>
            <ac:spMk id="39" creationId="{81D83946-74FA-498A-AC80-9926F041B5C5}"/>
          </ac:spMkLst>
        </pc:spChg>
        <pc:spChg chg="add del">
          <ac:chgData name="Ivika Uusmaa" userId="91acdbf6-caa7-447f-b985-cfd84304df36" providerId="ADAL" clId="{C16F1A1F-F95A-43DE-8A4C-DA6DEBF70B93}" dt="2024-05-22T19:20:22.417" v="2693" actId="26606"/>
          <ac:spMkLst>
            <pc:docMk/>
            <pc:sldMk cId="691797011" sldId="275"/>
            <ac:spMk id="40" creationId="{5060D983-8B52-443A-8183-2A1DE05618B5}"/>
          </ac:spMkLst>
        </pc:spChg>
        <pc:grpChg chg="add del">
          <ac:chgData name="Ivika Uusmaa" userId="91acdbf6-caa7-447f-b985-cfd84304df36" providerId="ADAL" clId="{C16F1A1F-F95A-43DE-8A4C-DA6DEBF70B93}" dt="2024-05-22T19:19:27.009" v="2685" actId="26606"/>
          <ac:grpSpMkLst>
            <pc:docMk/>
            <pc:sldMk cId="691797011" sldId="275"/>
            <ac:grpSpMk id="27" creationId="{D2A542E6-1924-4FE2-89D1-3CB19468C1F6}"/>
          </ac:grpSpMkLst>
        </pc:grpChg>
        <pc:grpChg chg="add del">
          <ac:chgData name="Ivika Uusmaa" userId="91acdbf6-caa7-447f-b985-cfd84304df36" providerId="ADAL" clId="{C16F1A1F-F95A-43DE-8A4C-DA6DEBF70B93}" dt="2024-05-22T19:19:37.760" v="2689" actId="26606"/>
          <ac:grpSpMkLst>
            <pc:docMk/>
            <pc:sldMk cId="691797011" sldId="275"/>
            <ac:grpSpMk id="33" creationId="{D2A542E6-1924-4FE2-89D1-3CB19468C1F6}"/>
          </ac:grpSpMkLst>
        </pc:grpChg>
        <pc:picChg chg="add mod ord">
          <ac:chgData name="Ivika Uusmaa" userId="91acdbf6-caa7-447f-b985-cfd84304df36" providerId="ADAL" clId="{C16F1A1F-F95A-43DE-8A4C-DA6DEBF70B93}" dt="2024-05-22T19:22:33.772" v="2713" actId="14100"/>
          <ac:picMkLst>
            <pc:docMk/>
            <pc:sldMk cId="691797011" sldId="275"/>
            <ac:picMk id="5" creationId="{A55D3B15-889C-AEC3-AB4B-44FAB0E14AD7}"/>
          </ac:picMkLst>
        </pc:picChg>
        <pc:picChg chg="add mod">
          <ac:chgData name="Ivika Uusmaa" userId="91acdbf6-caa7-447f-b985-cfd84304df36" providerId="ADAL" clId="{C16F1A1F-F95A-43DE-8A4C-DA6DEBF70B93}" dt="2024-05-22T19:20:23.371" v="2695"/>
          <ac:picMkLst>
            <pc:docMk/>
            <pc:sldMk cId="691797011" sldId="275"/>
            <ac:picMk id="7" creationId="{D905BB86-ABCC-BEED-45E6-ECE36052772F}"/>
          </ac:picMkLst>
        </pc:picChg>
        <pc:picChg chg="add mod">
          <ac:chgData name="Ivika Uusmaa" userId="91acdbf6-caa7-447f-b985-cfd84304df36" providerId="ADAL" clId="{C16F1A1F-F95A-43DE-8A4C-DA6DEBF70B93}" dt="2024-05-22T19:26:32.684" v="2734" actId="14100"/>
          <ac:picMkLst>
            <pc:docMk/>
            <pc:sldMk cId="691797011" sldId="275"/>
            <ac:picMk id="9" creationId="{2D435508-5F33-8E20-C5AF-72CEBC76FF69}"/>
          </ac:picMkLst>
        </pc:picChg>
        <pc:cxnChg chg="add del">
          <ac:chgData name="Ivika Uusmaa" userId="91acdbf6-caa7-447f-b985-cfd84304df36" providerId="ADAL" clId="{C16F1A1F-F95A-43DE-8A4C-DA6DEBF70B93}" dt="2024-05-22T19:18:59.420" v="2683" actId="26606"/>
          <ac:cxnSpMkLst>
            <pc:docMk/>
            <pc:sldMk cId="691797011" sldId="275"/>
            <ac:cxnSpMk id="23" creationId="{C49DA8F6-BCC1-4447-B54C-57856834B94B}"/>
          </ac:cxnSpMkLst>
        </pc:cxnChg>
      </pc:sldChg>
      <pc:sldChg chg="modSp new del mod">
        <pc:chgData name="Ivika Uusmaa" userId="91acdbf6-caa7-447f-b985-cfd84304df36" providerId="ADAL" clId="{C16F1A1F-F95A-43DE-8A4C-DA6DEBF70B93}" dt="2024-05-23T08:30:27.566" v="4122" actId="47"/>
        <pc:sldMkLst>
          <pc:docMk/>
          <pc:sldMk cId="1034996621" sldId="276"/>
        </pc:sldMkLst>
        <pc:spChg chg="mod">
          <ac:chgData name="Ivika Uusmaa" userId="91acdbf6-caa7-447f-b985-cfd84304df36" providerId="ADAL" clId="{C16F1A1F-F95A-43DE-8A4C-DA6DEBF70B93}" dt="2024-05-23T07:26:23.762" v="3727" actId="255"/>
          <ac:spMkLst>
            <pc:docMk/>
            <pc:sldMk cId="1034996621" sldId="276"/>
            <ac:spMk id="2" creationId="{638BB58C-6DB4-5B74-6D84-F4D18AC4CE24}"/>
          </ac:spMkLst>
        </pc:spChg>
        <pc:spChg chg="mod">
          <ac:chgData name="Ivika Uusmaa" userId="91acdbf6-caa7-447f-b985-cfd84304df36" providerId="ADAL" clId="{C16F1A1F-F95A-43DE-8A4C-DA6DEBF70B93}" dt="2024-05-22T18:39:55.273" v="2375" actId="2711"/>
          <ac:spMkLst>
            <pc:docMk/>
            <pc:sldMk cId="1034996621" sldId="276"/>
            <ac:spMk id="3" creationId="{C33145B6-3D98-7C44-6574-628DAA86C76E}"/>
          </ac:spMkLst>
        </pc:spChg>
      </pc:sldChg>
      <pc:sldChg chg="new del">
        <pc:chgData name="Ivika Uusmaa" userId="91acdbf6-caa7-447f-b985-cfd84304df36" providerId="ADAL" clId="{C16F1A1F-F95A-43DE-8A4C-DA6DEBF70B93}" dt="2024-05-22T17:21:31.124" v="1619" actId="680"/>
        <pc:sldMkLst>
          <pc:docMk/>
          <pc:sldMk cId="2582923747" sldId="277"/>
        </pc:sldMkLst>
      </pc:sldChg>
      <pc:sldChg chg="addSp delSp modSp new mod setBg">
        <pc:chgData name="Ivika Uusmaa" userId="91acdbf6-caa7-447f-b985-cfd84304df36" providerId="ADAL" clId="{C16F1A1F-F95A-43DE-8A4C-DA6DEBF70B93}" dt="2024-05-23T07:26:46.866" v="3730" actId="255"/>
        <pc:sldMkLst>
          <pc:docMk/>
          <pc:sldMk cId="3900358613" sldId="277"/>
        </pc:sldMkLst>
        <pc:spChg chg="mod">
          <ac:chgData name="Ivika Uusmaa" userId="91acdbf6-caa7-447f-b985-cfd84304df36" providerId="ADAL" clId="{C16F1A1F-F95A-43DE-8A4C-DA6DEBF70B93}" dt="2024-05-23T07:26:46.866" v="3730" actId="255"/>
          <ac:spMkLst>
            <pc:docMk/>
            <pc:sldMk cId="3900358613" sldId="277"/>
            <ac:spMk id="2" creationId="{A05B4EB0-AA29-0469-F68F-F2F34A1A5B5A}"/>
          </ac:spMkLst>
        </pc:spChg>
        <pc:spChg chg="mod">
          <ac:chgData name="Ivika Uusmaa" userId="91acdbf6-caa7-447f-b985-cfd84304df36" providerId="ADAL" clId="{C16F1A1F-F95A-43DE-8A4C-DA6DEBF70B93}" dt="2024-05-23T06:32:41.686" v="3446" actId="20577"/>
          <ac:spMkLst>
            <pc:docMk/>
            <pc:sldMk cId="3900358613" sldId="277"/>
            <ac:spMk id="3" creationId="{2B9CDD61-DEBF-C040-82D9-033589BEE1F9}"/>
          </ac:spMkLst>
        </pc:spChg>
        <pc:spChg chg="add del">
          <ac:chgData name="Ivika Uusmaa" userId="91acdbf6-caa7-447f-b985-cfd84304df36" providerId="ADAL" clId="{C16F1A1F-F95A-43DE-8A4C-DA6DEBF70B93}" dt="2024-05-23T04:26:57.116" v="2873" actId="26606"/>
          <ac:spMkLst>
            <pc:docMk/>
            <pc:sldMk cId="3900358613" sldId="277"/>
            <ac:spMk id="10" creationId="{90D01200-0224-43C5-AB38-FB4D16B73FB7}"/>
          </ac:spMkLst>
        </pc:spChg>
        <pc:spChg chg="add del">
          <ac:chgData name="Ivika Uusmaa" userId="91acdbf6-caa7-447f-b985-cfd84304df36" providerId="ADAL" clId="{C16F1A1F-F95A-43DE-8A4C-DA6DEBF70B93}" dt="2024-05-23T04:26:57.116" v="2873" actId="26606"/>
          <ac:spMkLst>
            <pc:docMk/>
            <pc:sldMk cId="3900358613" sldId="277"/>
            <ac:spMk id="12" creationId="{728A44A4-A002-4A88-9FC9-1D0566C97A47}"/>
          </ac:spMkLst>
        </pc:spChg>
        <pc:spChg chg="add del">
          <ac:chgData name="Ivika Uusmaa" userId="91acdbf6-caa7-447f-b985-cfd84304df36" providerId="ADAL" clId="{C16F1A1F-F95A-43DE-8A4C-DA6DEBF70B93}" dt="2024-05-23T04:26:57.116" v="2873" actId="26606"/>
          <ac:spMkLst>
            <pc:docMk/>
            <pc:sldMk cId="3900358613" sldId="277"/>
            <ac:spMk id="14" creationId="{3E7D5C7B-DD16-401B-85CE-4AAA2A4F5136}"/>
          </ac:spMkLst>
        </pc:spChg>
        <pc:picChg chg="add mod">
          <ac:chgData name="Ivika Uusmaa" userId="91acdbf6-caa7-447f-b985-cfd84304df36" providerId="ADAL" clId="{C16F1A1F-F95A-43DE-8A4C-DA6DEBF70B93}" dt="2024-05-23T06:29:10.933" v="3395" actId="1076"/>
          <ac:picMkLst>
            <pc:docMk/>
            <pc:sldMk cId="3900358613" sldId="277"/>
            <ac:picMk id="5" creationId="{25F2A370-993D-827E-59C6-D4CC24D7A8F0}"/>
          </ac:picMkLst>
        </pc:picChg>
        <pc:picChg chg="add mod">
          <ac:chgData name="Ivika Uusmaa" userId="91acdbf6-caa7-447f-b985-cfd84304df36" providerId="ADAL" clId="{C16F1A1F-F95A-43DE-8A4C-DA6DEBF70B93}" dt="2024-05-23T06:31:11.917" v="3425" actId="14100"/>
          <ac:picMkLst>
            <pc:docMk/>
            <pc:sldMk cId="3900358613" sldId="277"/>
            <ac:picMk id="6" creationId="{9C2BFE8F-073C-C5AB-4094-7583F3C903E7}"/>
          </ac:picMkLst>
        </pc:picChg>
        <pc:picChg chg="add mod">
          <ac:chgData name="Ivika Uusmaa" userId="91acdbf6-caa7-447f-b985-cfd84304df36" providerId="ADAL" clId="{C16F1A1F-F95A-43DE-8A4C-DA6DEBF70B93}" dt="2024-05-23T06:31:05.565" v="3424" actId="1076"/>
          <ac:picMkLst>
            <pc:docMk/>
            <pc:sldMk cId="3900358613" sldId="277"/>
            <ac:picMk id="8" creationId="{4BD9E453-C722-7160-80F6-8F812DFA2CE6}"/>
          </ac:picMkLst>
        </pc:picChg>
      </pc:sldChg>
      <pc:sldChg chg="addSp delSp modSp new del mod">
        <pc:chgData name="Ivika Uusmaa" userId="91acdbf6-caa7-447f-b985-cfd84304df36" providerId="ADAL" clId="{C16F1A1F-F95A-43DE-8A4C-DA6DEBF70B93}" dt="2024-05-23T06:56:26.894" v="3686" actId="47"/>
        <pc:sldMkLst>
          <pc:docMk/>
          <pc:sldMk cId="839675768" sldId="278"/>
        </pc:sldMkLst>
        <pc:spChg chg="mod">
          <ac:chgData name="Ivika Uusmaa" userId="91acdbf6-caa7-447f-b985-cfd84304df36" providerId="ADAL" clId="{C16F1A1F-F95A-43DE-8A4C-DA6DEBF70B93}" dt="2024-05-22T19:33:20.541" v="2758" actId="113"/>
          <ac:spMkLst>
            <pc:docMk/>
            <pc:sldMk cId="839675768" sldId="278"/>
            <ac:spMk id="2" creationId="{3838DF25-6939-6269-D86C-DEC7A114E99A}"/>
          </ac:spMkLst>
        </pc:spChg>
        <pc:spChg chg="mod">
          <ac:chgData name="Ivika Uusmaa" userId="91acdbf6-caa7-447f-b985-cfd84304df36" providerId="ADAL" clId="{C16F1A1F-F95A-43DE-8A4C-DA6DEBF70B93}" dt="2024-05-23T06:47:46.147" v="3629" actId="20577"/>
          <ac:spMkLst>
            <pc:docMk/>
            <pc:sldMk cId="839675768" sldId="278"/>
            <ac:spMk id="3" creationId="{2FC21240-ED96-B02E-E872-B8202453D877}"/>
          </ac:spMkLst>
        </pc:spChg>
        <pc:spChg chg="add mod">
          <ac:chgData name="Ivika Uusmaa" userId="91acdbf6-caa7-447f-b985-cfd84304df36" providerId="ADAL" clId="{C16F1A1F-F95A-43DE-8A4C-DA6DEBF70B93}" dt="2024-05-23T06:46:35.012" v="3600" actId="20577"/>
          <ac:spMkLst>
            <pc:docMk/>
            <pc:sldMk cId="839675768" sldId="278"/>
            <ac:spMk id="5" creationId="{0D2F9C9E-D709-EE91-9606-6072AD21CA8D}"/>
          </ac:spMkLst>
        </pc:spChg>
        <pc:picChg chg="add mod">
          <ac:chgData name="Ivika Uusmaa" userId="91acdbf6-caa7-447f-b985-cfd84304df36" providerId="ADAL" clId="{C16F1A1F-F95A-43DE-8A4C-DA6DEBF70B93}" dt="2024-05-23T06:46:59.541" v="3605" actId="1076"/>
          <ac:picMkLst>
            <pc:docMk/>
            <pc:sldMk cId="839675768" sldId="278"/>
            <ac:picMk id="6" creationId="{6E73A413-F614-E803-1545-3BC3C94DAF91}"/>
          </ac:picMkLst>
        </pc:picChg>
        <pc:picChg chg="add del mod">
          <ac:chgData name="Ivika Uusmaa" userId="91acdbf6-caa7-447f-b985-cfd84304df36" providerId="ADAL" clId="{C16F1A1F-F95A-43DE-8A4C-DA6DEBF70B93}" dt="2024-05-22T19:44:36.880" v="2776" actId="478"/>
          <ac:picMkLst>
            <pc:docMk/>
            <pc:sldMk cId="839675768" sldId="278"/>
            <ac:picMk id="6" creationId="{EBFC4C50-60CC-D614-2B38-C29B41344C55}"/>
          </ac:picMkLst>
        </pc:picChg>
        <pc:picChg chg="add del mod">
          <ac:chgData name="Ivika Uusmaa" userId="91acdbf6-caa7-447f-b985-cfd84304df36" providerId="ADAL" clId="{C16F1A1F-F95A-43DE-8A4C-DA6DEBF70B93}" dt="2024-05-22T19:47:32.695" v="2786" actId="21"/>
          <ac:picMkLst>
            <pc:docMk/>
            <pc:sldMk cId="839675768" sldId="278"/>
            <ac:picMk id="7" creationId="{1BC947D2-EB14-3744-20D1-31E1DE86C1B0}"/>
          </ac:picMkLst>
        </pc:picChg>
      </pc:sldChg>
      <pc:sldChg chg="addSp delSp modSp new mod setBg">
        <pc:chgData name="Ivika Uusmaa" userId="91acdbf6-caa7-447f-b985-cfd84304df36" providerId="ADAL" clId="{C16F1A1F-F95A-43DE-8A4C-DA6DEBF70B93}" dt="2024-05-23T07:26:32.709" v="3728" actId="255"/>
        <pc:sldMkLst>
          <pc:docMk/>
          <pc:sldMk cId="1782938935" sldId="279"/>
        </pc:sldMkLst>
        <pc:spChg chg="mod">
          <ac:chgData name="Ivika Uusmaa" userId="91acdbf6-caa7-447f-b985-cfd84304df36" providerId="ADAL" clId="{C16F1A1F-F95A-43DE-8A4C-DA6DEBF70B93}" dt="2024-05-23T07:26:32.709" v="3728" actId="255"/>
          <ac:spMkLst>
            <pc:docMk/>
            <pc:sldMk cId="1782938935" sldId="279"/>
            <ac:spMk id="2" creationId="{195ACBBC-0992-F876-20D8-7402488B77F3}"/>
          </ac:spMkLst>
        </pc:spChg>
        <pc:spChg chg="del">
          <ac:chgData name="Ivika Uusmaa" userId="91acdbf6-caa7-447f-b985-cfd84304df36" providerId="ADAL" clId="{C16F1A1F-F95A-43DE-8A4C-DA6DEBF70B93}" dt="2024-05-22T18:33:03.893" v="2349"/>
          <ac:spMkLst>
            <pc:docMk/>
            <pc:sldMk cId="1782938935" sldId="279"/>
            <ac:spMk id="3" creationId="{67B9DA03-886E-F733-E8DF-40FF5E12FA6F}"/>
          </ac:spMkLst>
        </pc:spChg>
        <pc:spChg chg="add mod">
          <ac:chgData name="Ivika Uusmaa" userId="91acdbf6-caa7-447f-b985-cfd84304df36" providerId="ADAL" clId="{C16F1A1F-F95A-43DE-8A4C-DA6DEBF70B93}" dt="2024-05-23T06:34:31.272" v="3448" actId="27636"/>
          <ac:spMkLst>
            <pc:docMk/>
            <pc:sldMk cId="1782938935" sldId="279"/>
            <ac:spMk id="8" creationId="{3C7CF730-AD97-E550-1516-D654A03D1B05}"/>
          </ac:spMkLst>
        </pc:spChg>
        <pc:spChg chg="add">
          <ac:chgData name="Ivika Uusmaa" userId="91acdbf6-caa7-447f-b985-cfd84304df36" providerId="ADAL" clId="{C16F1A1F-F95A-43DE-8A4C-DA6DEBF70B93}" dt="2024-05-22T18:33:14.282" v="2350" actId="26606"/>
          <ac:spMkLst>
            <pc:docMk/>
            <pc:sldMk cId="1782938935" sldId="279"/>
            <ac:spMk id="11" creationId="{E45CA849-654C-4173-AD99-B3A2528275F5}"/>
          </ac:spMkLst>
        </pc:spChg>
        <pc:spChg chg="add">
          <ac:chgData name="Ivika Uusmaa" userId="91acdbf6-caa7-447f-b985-cfd84304df36" providerId="ADAL" clId="{C16F1A1F-F95A-43DE-8A4C-DA6DEBF70B93}" dt="2024-05-22T18:33:14.282" v="2350" actId="26606"/>
          <ac:spMkLst>
            <pc:docMk/>
            <pc:sldMk cId="1782938935" sldId="279"/>
            <ac:spMk id="13" creationId="{3E23A947-2D45-4208-AE2B-64948C87A3EB}"/>
          </ac:spMkLst>
        </pc:spChg>
        <pc:spChg chg="add">
          <ac:chgData name="Ivika Uusmaa" userId="91acdbf6-caa7-447f-b985-cfd84304df36" providerId="ADAL" clId="{C16F1A1F-F95A-43DE-8A4C-DA6DEBF70B93}" dt="2024-05-22T18:33:14.282" v="2350" actId="26606"/>
          <ac:spMkLst>
            <pc:docMk/>
            <pc:sldMk cId="1782938935" sldId="279"/>
            <ac:spMk id="15" creationId="{E5BBB0F9-6A59-4D02-A9C7-A2D6516684CE}"/>
          </ac:spMkLst>
        </pc:spChg>
        <pc:picChg chg="add mod">
          <ac:chgData name="Ivika Uusmaa" userId="91acdbf6-caa7-447f-b985-cfd84304df36" providerId="ADAL" clId="{C16F1A1F-F95A-43DE-8A4C-DA6DEBF70B93}" dt="2024-05-22T18:33:14.282" v="2350" actId="26606"/>
          <ac:picMkLst>
            <pc:docMk/>
            <pc:sldMk cId="1782938935" sldId="279"/>
            <ac:picMk id="4" creationId="{B5675447-389C-26BB-304F-646282343D5D}"/>
          </ac:picMkLst>
        </pc:picChg>
      </pc:sldChg>
      <pc:sldChg chg="addSp delSp modSp add mod">
        <pc:chgData name="Ivika Uusmaa" userId="91acdbf6-caa7-447f-b985-cfd84304df36" providerId="ADAL" clId="{C16F1A1F-F95A-43DE-8A4C-DA6DEBF70B93}" dt="2024-05-23T13:04:31.037" v="4714" actId="27636"/>
        <pc:sldMkLst>
          <pc:docMk/>
          <pc:sldMk cId="3936319726" sldId="280"/>
        </pc:sldMkLst>
        <pc:spChg chg="mod ord">
          <ac:chgData name="Ivika Uusmaa" userId="91acdbf6-caa7-447f-b985-cfd84304df36" providerId="ADAL" clId="{C16F1A1F-F95A-43DE-8A4C-DA6DEBF70B93}" dt="2024-05-23T13:04:31.037" v="4714" actId="27636"/>
          <ac:spMkLst>
            <pc:docMk/>
            <pc:sldMk cId="3936319726" sldId="280"/>
            <ac:spMk id="3" creationId="{1DD32F11-2111-A907-46B7-524D39E477C7}"/>
          </ac:spMkLst>
        </pc:spChg>
        <pc:spChg chg="add del mod">
          <ac:chgData name="Ivika Uusmaa" userId="91acdbf6-caa7-447f-b985-cfd84304df36" providerId="ADAL" clId="{C16F1A1F-F95A-43DE-8A4C-DA6DEBF70B93}" dt="2024-05-23T12:54:00.782" v="4662" actId="478"/>
          <ac:spMkLst>
            <pc:docMk/>
            <pc:sldMk cId="3936319726" sldId="280"/>
            <ac:spMk id="7" creationId="{A63C82BF-4846-6F70-1467-A63AAEB04873}"/>
          </ac:spMkLst>
        </pc:spChg>
        <pc:spChg chg="add mod ord">
          <ac:chgData name="Ivika Uusmaa" userId="91acdbf6-caa7-447f-b985-cfd84304df36" providerId="ADAL" clId="{C16F1A1F-F95A-43DE-8A4C-DA6DEBF70B93}" dt="2024-05-23T13:03:48.974" v="4703" actId="1076"/>
          <ac:spMkLst>
            <pc:docMk/>
            <pc:sldMk cId="3936319726" sldId="280"/>
            <ac:spMk id="8" creationId="{15F861EC-24D3-99F9-9566-2BE1D9E48B30}"/>
          </ac:spMkLst>
        </pc:spChg>
        <pc:spChg chg="add del">
          <ac:chgData name="Ivika Uusmaa" userId="91acdbf6-caa7-447f-b985-cfd84304df36" providerId="ADAL" clId="{C16F1A1F-F95A-43DE-8A4C-DA6DEBF70B93}" dt="2024-05-23T12:21:49.531" v="4617" actId="26606"/>
          <ac:spMkLst>
            <pc:docMk/>
            <pc:sldMk cId="3936319726" sldId="280"/>
            <ac:spMk id="9" creationId="{04812C46-200A-4DEB-A05E-3ED6C68C2387}"/>
          </ac:spMkLst>
        </pc:spChg>
        <pc:spChg chg="add del">
          <ac:chgData name="Ivika Uusmaa" userId="91acdbf6-caa7-447f-b985-cfd84304df36" providerId="ADAL" clId="{C16F1A1F-F95A-43DE-8A4C-DA6DEBF70B93}" dt="2024-05-23T12:39:52.339" v="4640" actId="26606"/>
          <ac:spMkLst>
            <pc:docMk/>
            <pc:sldMk cId="3936319726" sldId="280"/>
            <ac:spMk id="14" creationId="{04812C46-200A-4DEB-A05E-3ED6C68C2387}"/>
          </ac:spMkLst>
        </pc:spChg>
        <pc:spChg chg="add del">
          <ac:chgData name="Ivika Uusmaa" userId="91acdbf6-caa7-447f-b985-cfd84304df36" providerId="ADAL" clId="{C16F1A1F-F95A-43DE-8A4C-DA6DEBF70B93}" dt="2024-05-23T12:39:52.339" v="4640" actId="26606"/>
          <ac:spMkLst>
            <pc:docMk/>
            <pc:sldMk cId="3936319726" sldId="280"/>
            <ac:spMk id="16" creationId="{D1EA859B-E555-4109-94F3-6700E046E008}"/>
          </ac:spMkLst>
        </pc:spChg>
        <pc:spChg chg="add del">
          <ac:chgData name="Ivika Uusmaa" userId="91acdbf6-caa7-447f-b985-cfd84304df36" providerId="ADAL" clId="{C16F1A1F-F95A-43DE-8A4C-DA6DEBF70B93}" dt="2024-05-23T12:53:06.325" v="4654" actId="26606"/>
          <ac:spMkLst>
            <pc:docMk/>
            <pc:sldMk cId="3936319726" sldId="280"/>
            <ac:spMk id="21" creationId="{D2854001-B4AF-4E18-9D2E-33E37F97A82D}"/>
          </ac:spMkLst>
        </pc:spChg>
        <pc:spChg chg="add del">
          <ac:chgData name="Ivika Uusmaa" userId="91acdbf6-caa7-447f-b985-cfd84304df36" providerId="ADAL" clId="{C16F1A1F-F95A-43DE-8A4C-DA6DEBF70B93}" dt="2024-05-23T12:53:06.325" v="4654" actId="26606"/>
          <ac:spMkLst>
            <pc:docMk/>
            <pc:sldMk cId="3936319726" sldId="280"/>
            <ac:spMk id="23" creationId="{8AEA628B-C8FF-4D0B-B111-F101F580B15D}"/>
          </ac:spMkLst>
        </pc:spChg>
        <pc:spChg chg="add del">
          <ac:chgData name="Ivika Uusmaa" userId="91acdbf6-caa7-447f-b985-cfd84304df36" providerId="ADAL" clId="{C16F1A1F-F95A-43DE-8A4C-DA6DEBF70B93}" dt="2024-05-23T12:53:06.325" v="4654" actId="26606"/>
          <ac:spMkLst>
            <pc:docMk/>
            <pc:sldMk cId="3936319726" sldId="280"/>
            <ac:spMk id="25" creationId="{42663BD0-064C-40FC-A331-F49FCA9536AA}"/>
          </ac:spMkLst>
        </pc:spChg>
        <pc:spChg chg="add del">
          <ac:chgData name="Ivika Uusmaa" userId="91acdbf6-caa7-447f-b985-cfd84304df36" providerId="ADAL" clId="{C16F1A1F-F95A-43DE-8A4C-DA6DEBF70B93}" dt="2024-05-23T12:53:06.308" v="4653" actId="26606"/>
          <ac:spMkLst>
            <pc:docMk/>
            <pc:sldMk cId="3936319726" sldId="280"/>
            <ac:spMk id="27" creationId="{80DF40B2-80F7-4E71-B46C-284163F3654A}"/>
          </ac:spMkLst>
        </pc:spChg>
        <pc:spChg chg="add del">
          <ac:chgData name="Ivika Uusmaa" userId="91acdbf6-caa7-447f-b985-cfd84304df36" providerId="ADAL" clId="{C16F1A1F-F95A-43DE-8A4C-DA6DEBF70B93}" dt="2024-05-23T12:55:21.895" v="4667" actId="26606"/>
          <ac:spMkLst>
            <pc:docMk/>
            <pc:sldMk cId="3936319726" sldId="280"/>
            <ac:spMk id="29" creationId="{04812C46-200A-4DEB-A05E-3ED6C68C2387}"/>
          </ac:spMkLst>
        </pc:spChg>
        <pc:spChg chg="add del">
          <ac:chgData name="Ivika Uusmaa" userId="91acdbf6-caa7-447f-b985-cfd84304df36" providerId="ADAL" clId="{C16F1A1F-F95A-43DE-8A4C-DA6DEBF70B93}" dt="2024-05-23T12:42:48.010" v="4650" actId="26606"/>
          <ac:spMkLst>
            <pc:docMk/>
            <pc:sldMk cId="3936319726" sldId="280"/>
            <ac:spMk id="30" creationId="{04812C46-200A-4DEB-A05E-3ED6C68C2387}"/>
          </ac:spMkLst>
        </pc:spChg>
        <pc:spChg chg="add del">
          <ac:chgData name="Ivika Uusmaa" userId="91acdbf6-caa7-447f-b985-cfd84304df36" providerId="ADAL" clId="{C16F1A1F-F95A-43DE-8A4C-DA6DEBF70B93}" dt="2024-05-23T12:42:48.010" v="4650" actId="26606"/>
          <ac:spMkLst>
            <pc:docMk/>
            <pc:sldMk cId="3936319726" sldId="280"/>
            <ac:spMk id="32" creationId="{D1EA859B-E555-4109-94F3-6700E046E008}"/>
          </ac:spMkLst>
        </pc:spChg>
        <pc:spChg chg="add del">
          <ac:chgData name="Ivika Uusmaa" userId="91acdbf6-caa7-447f-b985-cfd84304df36" providerId="ADAL" clId="{C16F1A1F-F95A-43DE-8A4C-DA6DEBF70B93}" dt="2024-05-23T13:01:14.723" v="4692" actId="26606"/>
          <ac:spMkLst>
            <pc:docMk/>
            <pc:sldMk cId="3936319726" sldId="280"/>
            <ac:spMk id="34" creationId="{23E547B5-89CF-4EC0-96DE-25771AED0799}"/>
          </ac:spMkLst>
        </pc:spChg>
        <pc:spChg chg="add del">
          <ac:chgData name="Ivika Uusmaa" userId="91acdbf6-caa7-447f-b985-cfd84304df36" providerId="ADAL" clId="{C16F1A1F-F95A-43DE-8A4C-DA6DEBF70B93}" dt="2024-05-23T13:01:14.723" v="4692" actId="26606"/>
          <ac:spMkLst>
            <pc:docMk/>
            <pc:sldMk cId="3936319726" sldId="280"/>
            <ac:spMk id="36" creationId="{3F0B8CEB-8279-4E5E-A0CE-1FC9F71736F2}"/>
          </ac:spMkLst>
        </pc:spChg>
        <pc:spChg chg="add del">
          <ac:chgData name="Ivika Uusmaa" userId="91acdbf6-caa7-447f-b985-cfd84304df36" providerId="ADAL" clId="{C16F1A1F-F95A-43DE-8A4C-DA6DEBF70B93}" dt="2024-05-23T13:01:41.324" v="4696" actId="26606"/>
          <ac:spMkLst>
            <pc:docMk/>
            <pc:sldMk cId="3936319726" sldId="280"/>
            <ac:spMk id="41" creationId="{04812C46-200A-4DEB-A05E-3ED6C68C2387}"/>
          </ac:spMkLst>
        </pc:spChg>
        <pc:spChg chg="add del">
          <ac:chgData name="Ivika Uusmaa" userId="91acdbf6-caa7-447f-b985-cfd84304df36" providerId="ADAL" clId="{C16F1A1F-F95A-43DE-8A4C-DA6DEBF70B93}" dt="2024-05-23T13:01:41.324" v="4696" actId="26606"/>
          <ac:spMkLst>
            <pc:docMk/>
            <pc:sldMk cId="3936319726" sldId="280"/>
            <ac:spMk id="43" creationId="{D1EA859B-E555-4109-94F3-6700E046E008}"/>
          </ac:spMkLst>
        </pc:spChg>
        <pc:picChg chg="add del mod modCrop">
          <ac:chgData name="Ivika Uusmaa" userId="91acdbf6-caa7-447f-b985-cfd84304df36" providerId="ADAL" clId="{C16F1A1F-F95A-43DE-8A4C-DA6DEBF70B93}" dt="2024-05-23T12:39:42.181" v="4636" actId="478"/>
          <ac:picMkLst>
            <pc:docMk/>
            <pc:sldMk cId="3936319726" sldId="280"/>
            <ac:picMk id="4" creationId="{08173908-0B54-F853-BB8F-49311995BFEA}"/>
          </ac:picMkLst>
        </pc:picChg>
        <pc:picChg chg="del">
          <ac:chgData name="Ivika Uusmaa" userId="91acdbf6-caa7-447f-b985-cfd84304df36" providerId="ADAL" clId="{C16F1A1F-F95A-43DE-8A4C-DA6DEBF70B93}" dt="2024-05-23T12:19:24.245" v="4612" actId="478"/>
          <ac:picMkLst>
            <pc:docMk/>
            <pc:sldMk cId="3936319726" sldId="280"/>
            <ac:picMk id="5" creationId="{2875822C-CA08-E13E-89F4-D0BB67C44DB8}"/>
          </ac:picMkLst>
        </pc:picChg>
        <pc:picChg chg="add mod ord">
          <ac:chgData name="Ivika Uusmaa" userId="91acdbf6-caa7-447f-b985-cfd84304df36" providerId="ADAL" clId="{C16F1A1F-F95A-43DE-8A4C-DA6DEBF70B93}" dt="2024-05-23T13:01:49.758" v="4697" actId="14100"/>
          <ac:picMkLst>
            <pc:docMk/>
            <pc:sldMk cId="3936319726" sldId="280"/>
            <ac:picMk id="5" creationId="{FE37F29E-7456-8104-D242-D3A4A9B9039A}"/>
          </ac:picMkLst>
        </pc:picChg>
      </pc:sldChg>
      <pc:sldChg chg="addSp delSp modSp add del mod ord">
        <pc:chgData name="Ivika Uusmaa" userId="91acdbf6-caa7-447f-b985-cfd84304df36" providerId="ADAL" clId="{C16F1A1F-F95A-43DE-8A4C-DA6DEBF70B93}" dt="2024-05-23T08:12:25.043" v="4098" actId="47"/>
        <pc:sldMkLst>
          <pc:docMk/>
          <pc:sldMk cId="2199615925" sldId="281"/>
        </pc:sldMkLst>
        <pc:spChg chg="mod">
          <ac:chgData name="Ivika Uusmaa" userId="91acdbf6-caa7-447f-b985-cfd84304df36" providerId="ADAL" clId="{C16F1A1F-F95A-43DE-8A4C-DA6DEBF70B93}" dt="2024-05-23T08:05:47.034" v="4041"/>
          <ac:spMkLst>
            <pc:docMk/>
            <pc:sldMk cId="2199615925" sldId="281"/>
            <ac:spMk id="2" creationId="{195ACBBC-0992-F876-20D8-7402488B77F3}"/>
          </ac:spMkLst>
        </pc:spChg>
        <pc:spChg chg="add del mod">
          <ac:chgData name="Ivika Uusmaa" userId="91acdbf6-caa7-447f-b985-cfd84304df36" providerId="ADAL" clId="{C16F1A1F-F95A-43DE-8A4C-DA6DEBF70B93}" dt="2024-05-23T06:55:06.224" v="3678"/>
          <ac:spMkLst>
            <pc:docMk/>
            <pc:sldMk cId="2199615925" sldId="281"/>
            <ac:spMk id="5" creationId="{D0309E9C-5FA2-37B9-2598-966402C01D01}"/>
          </ac:spMkLst>
        </pc:spChg>
        <pc:spChg chg="mod">
          <ac:chgData name="Ivika Uusmaa" userId="91acdbf6-caa7-447f-b985-cfd84304df36" providerId="ADAL" clId="{C16F1A1F-F95A-43DE-8A4C-DA6DEBF70B93}" dt="2024-05-23T08:07:03.307" v="4051" actId="1076"/>
          <ac:spMkLst>
            <pc:docMk/>
            <pc:sldMk cId="2199615925" sldId="281"/>
            <ac:spMk id="8" creationId="{3C7CF730-AD97-E550-1516-D654A03D1B05}"/>
          </ac:spMkLst>
        </pc:spChg>
        <pc:spChg chg="add mod">
          <ac:chgData name="Ivika Uusmaa" userId="91acdbf6-caa7-447f-b985-cfd84304df36" providerId="ADAL" clId="{C16F1A1F-F95A-43DE-8A4C-DA6DEBF70B93}" dt="2024-05-23T08:07:04.272" v="4052" actId="1076"/>
          <ac:spMkLst>
            <pc:docMk/>
            <pc:sldMk cId="2199615925" sldId="281"/>
            <ac:spMk id="10" creationId="{307501B1-796B-2EA6-7374-7C5AF3AFDAE1}"/>
          </ac:spMkLst>
        </pc:spChg>
        <pc:picChg chg="add del mod">
          <ac:chgData name="Ivika Uusmaa" userId="91acdbf6-caa7-447f-b985-cfd84304df36" providerId="ADAL" clId="{C16F1A1F-F95A-43DE-8A4C-DA6DEBF70B93}" dt="2024-05-23T08:00:09.916" v="3965" actId="478"/>
          <ac:picMkLst>
            <pc:docMk/>
            <pc:sldMk cId="2199615925" sldId="281"/>
            <ac:picMk id="3" creationId="{BF18E0E3-4759-89AF-0C13-4CD53715D8E8}"/>
          </ac:picMkLst>
        </pc:picChg>
        <pc:picChg chg="del">
          <ac:chgData name="Ivika Uusmaa" userId="91acdbf6-caa7-447f-b985-cfd84304df36" providerId="ADAL" clId="{C16F1A1F-F95A-43DE-8A4C-DA6DEBF70B93}" dt="2024-05-23T06:49:04.619" v="3633" actId="478"/>
          <ac:picMkLst>
            <pc:docMk/>
            <pc:sldMk cId="2199615925" sldId="281"/>
            <ac:picMk id="4" creationId="{B5675447-389C-26BB-304F-646282343D5D}"/>
          </ac:picMkLst>
        </pc:picChg>
        <pc:picChg chg="add mod">
          <ac:chgData name="Ivika Uusmaa" userId="91acdbf6-caa7-447f-b985-cfd84304df36" providerId="ADAL" clId="{C16F1A1F-F95A-43DE-8A4C-DA6DEBF70B93}" dt="2024-05-23T08:07:16.656" v="4056" actId="1076"/>
          <ac:picMkLst>
            <pc:docMk/>
            <pc:sldMk cId="2199615925" sldId="281"/>
            <ac:picMk id="6" creationId="{1C9BCE1C-98CA-90A4-48F8-8A4C82E138A5}"/>
          </ac:picMkLst>
        </pc:picChg>
        <pc:picChg chg="add mod">
          <ac:chgData name="Ivika Uusmaa" userId="91acdbf6-caa7-447f-b985-cfd84304df36" providerId="ADAL" clId="{C16F1A1F-F95A-43DE-8A4C-DA6DEBF70B93}" dt="2024-05-23T08:07:32.518" v="4058" actId="1076"/>
          <ac:picMkLst>
            <pc:docMk/>
            <pc:sldMk cId="2199615925" sldId="281"/>
            <ac:picMk id="7" creationId="{530AE568-81B2-EC37-2BDF-7646BBAF7805}"/>
          </ac:picMkLst>
        </pc:picChg>
      </pc:sldChg>
      <pc:sldChg chg="addSp delSp modSp add mod">
        <pc:chgData name="Ivika Uusmaa" userId="91acdbf6-caa7-447f-b985-cfd84304df36" providerId="ADAL" clId="{C16F1A1F-F95A-43DE-8A4C-DA6DEBF70B93}" dt="2024-05-23T08:48:33.753" v="4383" actId="20577"/>
        <pc:sldMkLst>
          <pc:docMk/>
          <pc:sldMk cId="1543294098" sldId="282"/>
        </pc:sldMkLst>
        <pc:spChg chg="mod">
          <ac:chgData name="Ivika Uusmaa" userId="91acdbf6-caa7-447f-b985-cfd84304df36" providerId="ADAL" clId="{C16F1A1F-F95A-43DE-8A4C-DA6DEBF70B93}" dt="2024-05-23T08:43:44.485" v="4287" actId="26606"/>
          <ac:spMkLst>
            <pc:docMk/>
            <pc:sldMk cId="1543294098" sldId="282"/>
            <ac:spMk id="2" creationId="{195ACBBC-0992-F876-20D8-7402488B77F3}"/>
          </ac:spMkLst>
        </pc:spChg>
        <pc:spChg chg="mod ord">
          <ac:chgData name="Ivika Uusmaa" userId="91acdbf6-caa7-447f-b985-cfd84304df36" providerId="ADAL" clId="{C16F1A1F-F95A-43DE-8A4C-DA6DEBF70B93}" dt="2024-05-23T08:48:33.753" v="4383" actId="20577"/>
          <ac:spMkLst>
            <pc:docMk/>
            <pc:sldMk cId="1543294098" sldId="282"/>
            <ac:spMk id="8" creationId="{3C7CF730-AD97-E550-1516-D654A03D1B05}"/>
          </ac:spMkLst>
        </pc:spChg>
        <pc:spChg chg="add del">
          <ac:chgData name="Ivika Uusmaa" userId="91acdbf6-caa7-447f-b985-cfd84304df36" providerId="ADAL" clId="{C16F1A1F-F95A-43DE-8A4C-DA6DEBF70B93}" dt="2024-05-23T08:43:44.485" v="4287" actId="26606"/>
          <ac:spMkLst>
            <pc:docMk/>
            <pc:sldMk cId="1543294098" sldId="282"/>
            <ac:spMk id="11" creationId="{E45CA849-654C-4173-AD99-B3A2528275F5}"/>
          </ac:spMkLst>
        </pc:spChg>
        <pc:spChg chg="add del">
          <ac:chgData name="Ivika Uusmaa" userId="91acdbf6-caa7-447f-b985-cfd84304df36" providerId="ADAL" clId="{C16F1A1F-F95A-43DE-8A4C-DA6DEBF70B93}" dt="2024-05-23T08:43:44.485" v="4287" actId="26606"/>
          <ac:spMkLst>
            <pc:docMk/>
            <pc:sldMk cId="1543294098" sldId="282"/>
            <ac:spMk id="13" creationId="{3E23A947-2D45-4208-AE2B-64948C87A3EB}"/>
          </ac:spMkLst>
        </pc:spChg>
        <pc:spChg chg="add del">
          <ac:chgData name="Ivika Uusmaa" userId="91acdbf6-caa7-447f-b985-cfd84304df36" providerId="ADAL" clId="{C16F1A1F-F95A-43DE-8A4C-DA6DEBF70B93}" dt="2024-05-23T08:43:44.485" v="4287" actId="26606"/>
          <ac:spMkLst>
            <pc:docMk/>
            <pc:sldMk cId="1543294098" sldId="282"/>
            <ac:spMk id="15" creationId="{E5BBB0F9-6A59-4D02-A9C7-A2D6516684CE}"/>
          </ac:spMkLst>
        </pc:spChg>
        <pc:grpChg chg="add del">
          <ac:chgData name="Ivika Uusmaa" userId="91acdbf6-caa7-447f-b985-cfd84304df36" providerId="ADAL" clId="{C16F1A1F-F95A-43DE-8A4C-DA6DEBF70B93}" dt="2024-05-23T08:43:44.485" v="4287" actId="26606"/>
          <ac:grpSpMkLst>
            <pc:docMk/>
            <pc:sldMk cId="1543294098" sldId="282"/>
            <ac:grpSpMk id="17" creationId="{E33D8A0C-28ED-C6DD-9FF8-421807F54E12}"/>
          </ac:grpSpMkLst>
        </pc:grpChg>
        <pc:grpChg chg="add del">
          <ac:chgData name="Ivika Uusmaa" userId="91acdbf6-caa7-447f-b985-cfd84304df36" providerId="ADAL" clId="{C16F1A1F-F95A-43DE-8A4C-DA6DEBF70B93}" dt="2024-05-23T08:43:24.546" v="4283" actId="26606"/>
          <ac:grpSpMkLst>
            <pc:docMk/>
            <pc:sldMk cId="1543294098" sldId="282"/>
            <ac:grpSpMk id="20" creationId="{E33D8A0C-28ED-C6DD-9FF8-421807F54E12}"/>
          </ac:grpSpMkLst>
        </pc:grpChg>
        <pc:picChg chg="mod ord">
          <ac:chgData name="Ivika Uusmaa" userId="91acdbf6-caa7-447f-b985-cfd84304df36" providerId="ADAL" clId="{C16F1A1F-F95A-43DE-8A4C-DA6DEBF70B93}" dt="2024-05-23T08:45:22.820" v="4312" actId="1076"/>
          <ac:picMkLst>
            <pc:docMk/>
            <pc:sldMk cId="1543294098" sldId="282"/>
            <ac:picMk id="3" creationId="{BF18E0E3-4759-89AF-0C13-4CD53715D8E8}"/>
          </ac:picMkLst>
        </pc:picChg>
        <pc:picChg chg="add mod">
          <ac:chgData name="Ivika Uusmaa" userId="91acdbf6-caa7-447f-b985-cfd84304df36" providerId="ADAL" clId="{C16F1A1F-F95A-43DE-8A4C-DA6DEBF70B93}" dt="2024-05-23T08:45:26.164" v="4313" actId="14100"/>
          <ac:picMkLst>
            <pc:docMk/>
            <pc:sldMk cId="1543294098" sldId="282"/>
            <ac:picMk id="4" creationId="{B17D1CFC-69B0-A47A-B99A-53C87ED359F5}"/>
          </ac:picMkLst>
        </pc:picChg>
        <pc:picChg chg="add mod">
          <ac:chgData name="Ivika Uusmaa" userId="91acdbf6-caa7-447f-b985-cfd84304df36" providerId="ADAL" clId="{C16F1A1F-F95A-43DE-8A4C-DA6DEBF70B93}" dt="2024-05-23T08:45:05.564" v="4308" actId="14100"/>
          <ac:picMkLst>
            <pc:docMk/>
            <pc:sldMk cId="1543294098" sldId="282"/>
            <ac:picMk id="5" creationId="{CEDAF84D-0E80-AD2B-B875-002BD1684053}"/>
          </ac:picMkLst>
        </pc:picChg>
      </pc:sldChg>
      <pc:sldChg chg="new del">
        <pc:chgData name="Ivika Uusmaa" userId="91acdbf6-caa7-447f-b985-cfd84304df36" providerId="ADAL" clId="{C16F1A1F-F95A-43DE-8A4C-DA6DEBF70B93}" dt="2024-05-23T08:07:59.372" v="4060" actId="680"/>
        <pc:sldMkLst>
          <pc:docMk/>
          <pc:sldMk cId="2343553844" sldId="283"/>
        </pc:sldMkLst>
      </pc:sldChg>
      <pc:sldChg chg="addSp delSp modSp add del mod ord">
        <pc:chgData name="Ivika Uusmaa" userId="91acdbf6-caa7-447f-b985-cfd84304df36" providerId="ADAL" clId="{C16F1A1F-F95A-43DE-8A4C-DA6DEBF70B93}" dt="2024-05-23T08:12:50.904" v="4108"/>
        <pc:sldMkLst>
          <pc:docMk/>
          <pc:sldMk cId="2572887988" sldId="283"/>
        </pc:sldMkLst>
        <pc:spChg chg="mod">
          <ac:chgData name="Ivika Uusmaa" userId="91acdbf6-caa7-447f-b985-cfd84304df36" providerId="ADAL" clId="{C16F1A1F-F95A-43DE-8A4C-DA6DEBF70B93}" dt="2024-05-23T08:11:47.940" v="4089" actId="14100"/>
          <ac:spMkLst>
            <pc:docMk/>
            <pc:sldMk cId="2572887988" sldId="283"/>
            <ac:spMk id="2" creationId="{FCCC9ADB-DB14-0682-C535-0FC3DD7B14E6}"/>
          </ac:spMkLst>
        </pc:spChg>
        <pc:spChg chg="mod">
          <ac:chgData name="Ivika Uusmaa" userId="91acdbf6-caa7-447f-b985-cfd84304df36" providerId="ADAL" clId="{C16F1A1F-F95A-43DE-8A4C-DA6DEBF70B93}" dt="2024-05-23T08:12:10.368" v="4097" actId="27636"/>
          <ac:spMkLst>
            <pc:docMk/>
            <pc:sldMk cId="2572887988" sldId="283"/>
            <ac:spMk id="3" creationId="{B55D5BFC-33A3-AEA4-5124-F34165D3E5D5}"/>
          </ac:spMkLst>
        </pc:spChg>
        <pc:spChg chg="del">
          <ac:chgData name="Ivika Uusmaa" userId="91acdbf6-caa7-447f-b985-cfd84304df36" providerId="ADAL" clId="{C16F1A1F-F95A-43DE-8A4C-DA6DEBF70B93}" dt="2024-05-23T08:10:35.710" v="4085" actId="26606"/>
          <ac:spMkLst>
            <pc:docMk/>
            <pc:sldMk cId="2572887988" sldId="283"/>
            <ac:spMk id="10" creationId="{D1D34770-47A8-402C-AF23-2B653F2D88C1}"/>
          </ac:spMkLst>
        </pc:spChg>
        <pc:spChg chg="add">
          <ac:chgData name="Ivika Uusmaa" userId="91acdbf6-caa7-447f-b985-cfd84304df36" providerId="ADAL" clId="{C16F1A1F-F95A-43DE-8A4C-DA6DEBF70B93}" dt="2024-05-23T08:10:35.710" v="4085" actId="26606"/>
          <ac:spMkLst>
            <pc:docMk/>
            <pc:sldMk cId="2572887988" sldId="283"/>
            <ac:spMk id="15" creationId="{B23FE733-F95B-4DF6-AFC5-BEEB3577C494}"/>
          </ac:spMkLst>
        </pc:spChg>
        <pc:spChg chg="add">
          <ac:chgData name="Ivika Uusmaa" userId="91acdbf6-caa7-447f-b985-cfd84304df36" providerId="ADAL" clId="{C16F1A1F-F95A-43DE-8A4C-DA6DEBF70B93}" dt="2024-05-23T08:10:35.710" v="4085" actId="26606"/>
          <ac:spMkLst>
            <pc:docMk/>
            <pc:sldMk cId="2572887988" sldId="283"/>
            <ac:spMk id="17" creationId="{9080D120-BD54-46E1-BA37-82F5E8089E90}"/>
          </ac:spMkLst>
        </pc:spChg>
        <pc:spChg chg="add">
          <ac:chgData name="Ivika Uusmaa" userId="91acdbf6-caa7-447f-b985-cfd84304df36" providerId="ADAL" clId="{C16F1A1F-F95A-43DE-8A4C-DA6DEBF70B93}" dt="2024-05-23T08:10:35.710" v="4085" actId="26606"/>
          <ac:spMkLst>
            <pc:docMk/>
            <pc:sldMk cId="2572887988" sldId="283"/>
            <ac:spMk id="19" creationId="{81D83946-74FA-498A-AC80-9926F041B5C5}"/>
          </ac:spMkLst>
        </pc:spChg>
        <pc:spChg chg="add">
          <ac:chgData name="Ivika Uusmaa" userId="91acdbf6-caa7-447f-b985-cfd84304df36" providerId="ADAL" clId="{C16F1A1F-F95A-43DE-8A4C-DA6DEBF70B93}" dt="2024-05-23T08:10:35.710" v="4085" actId="26606"/>
          <ac:spMkLst>
            <pc:docMk/>
            <pc:sldMk cId="2572887988" sldId="283"/>
            <ac:spMk id="21" creationId="{5060D983-8B52-443A-8183-2A1DE05618B5}"/>
          </ac:spMkLst>
        </pc:spChg>
        <pc:picChg chg="add mod ord">
          <ac:chgData name="Ivika Uusmaa" userId="91acdbf6-caa7-447f-b985-cfd84304df36" providerId="ADAL" clId="{C16F1A1F-F95A-43DE-8A4C-DA6DEBF70B93}" dt="2024-05-23T08:10:35.710" v="4085" actId="26606"/>
          <ac:picMkLst>
            <pc:docMk/>
            <pc:sldMk cId="2572887988" sldId="283"/>
            <ac:picMk id="4" creationId="{CB017139-709A-4C1A-9EED-212423FC9E43}"/>
          </ac:picMkLst>
        </pc:picChg>
        <pc:picChg chg="del">
          <ac:chgData name="Ivika Uusmaa" userId="91acdbf6-caa7-447f-b985-cfd84304df36" providerId="ADAL" clId="{C16F1A1F-F95A-43DE-8A4C-DA6DEBF70B93}" dt="2024-05-23T08:09:50.156" v="4078" actId="478"/>
          <ac:picMkLst>
            <pc:docMk/>
            <pc:sldMk cId="2572887988" sldId="283"/>
            <ac:picMk id="5" creationId="{0924F95A-93A7-D28B-DA68-DA91E693598D}"/>
          </ac:picMkLst>
        </pc:picChg>
        <pc:picChg chg="add mod">
          <ac:chgData name="Ivika Uusmaa" userId="91acdbf6-caa7-447f-b985-cfd84304df36" providerId="ADAL" clId="{C16F1A1F-F95A-43DE-8A4C-DA6DEBF70B93}" dt="2024-05-23T08:10:35.710" v="4085" actId="26606"/>
          <ac:picMkLst>
            <pc:docMk/>
            <pc:sldMk cId="2572887988" sldId="283"/>
            <ac:picMk id="6" creationId="{433AE6EC-1B4C-3F8A-0F9B-C0ED844B1885}"/>
          </ac:picMkLst>
        </pc:picChg>
      </pc:sldChg>
      <pc:sldChg chg="addSp delSp modSp add del mod">
        <pc:chgData name="Ivika Uusmaa" userId="91acdbf6-caa7-447f-b985-cfd84304df36" providerId="ADAL" clId="{C16F1A1F-F95A-43DE-8A4C-DA6DEBF70B93}" dt="2024-05-23T08:42:44.093" v="4277" actId="47"/>
        <pc:sldMkLst>
          <pc:docMk/>
          <pc:sldMk cId="2529905263" sldId="284"/>
        </pc:sldMkLst>
        <pc:spChg chg="mod">
          <ac:chgData name="Ivika Uusmaa" userId="91acdbf6-caa7-447f-b985-cfd84304df36" providerId="ADAL" clId="{C16F1A1F-F95A-43DE-8A4C-DA6DEBF70B93}" dt="2024-05-23T08:34:56.986" v="4242" actId="113"/>
          <ac:spMkLst>
            <pc:docMk/>
            <pc:sldMk cId="2529905263" sldId="284"/>
            <ac:spMk id="8" creationId="{3C7CF730-AD97-E550-1516-D654A03D1B05}"/>
          </ac:spMkLst>
        </pc:spChg>
        <pc:picChg chg="del">
          <ac:chgData name="Ivika Uusmaa" userId="91acdbf6-caa7-447f-b985-cfd84304df36" providerId="ADAL" clId="{C16F1A1F-F95A-43DE-8A4C-DA6DEBF70B93}" dt="2024-05-23T08:38:02.010" v="4243" actId="478"/>
          <ac:picMkLst>
            <pc:docMk/>
            <pc:sldMk cId="2529905263" sldId="284"/>
            <ac:picMk id="3" creationId="{BF18E0E3-4759-89AF-0C13-4CD53715D8E8}"/>
          </ac:picMkLst>
        </pc:picChg>
        <pc:picChg chg="add mod">
          <ac:chgData name="Ivika Uusmaa" userId="91acdbf6-caa7-447f-b985-cfd84304df36" providerId="ADAL" clId="{C16F1A1F-F95A-43DE-8A4C-DA6DEBF70B93}" dt="2024-05-23T08:40:48.613" v="4260" actId="1076"/>
          <ac:picMkLst>
            <pc:docMk/>
            <pc:sldMk cId="2529905263" sldId="284"/>
            <ac:picMk id="5" creationId="{4FA8CBC8-081B-13CE-B018-E1E978BACC8D}"/>
          </ac:picMkLst>
        </pc:picChg>
        <pc:picChg chg="add mod">
          <ac:chgData name="Ivika Uusmaa" userId="91acdbf6-caa7-447f-b985-cfd84304df36" providerId="ADAL" clId="{C16F1A1F-F95A-43DE-8A4C-DA6DEBF70B93}" dt="2024-05-23T08:40:54.644" v="4263" actId="1076"/>
          <ac:picMkLst>
            <pc:docMk/>
            <pc:sldMk cId="2529905263" sldId="284"/>
            <ac:picMk id="7" creationId="{F17F20DD-9084-21E6-96E4-4130AC76A648}"/>
          </ac:picMkLst>
        </pc:picChg>
      </pc:sldChg>
      <pc:sldChg chg="delSp modSp add del mod">
        <pc:chgData name="Ivika Uusmaa" userId="91acdbf6-caa7-447f-b985-cfd84304df36" providerId="ADAL" clId="{C16F1A1F-F95A-43DE-8A4C-DA6DEBF70B93}" dt="2024-05-23T12:19:19.843" v="4611" actId="47"/>
        <pc:sldMkLst>
          <pc:docMk/>
          <pc:sldMk cId="3921915178" sldId="284"/>
        </pc:sldMkLst>
        <pc:spChg chg="mod">
          <ac:chgData name="Ivika Uusmaa" userId="91acdbf6-caa7-447f-b985-cfd84304df36" providerId="ADAL" clId="{C16F1A1F-F95A-43DE-8A4C-DA6DEBF70B93}" dt="2024-05-23T08:53:22.627" v="4412" actId="20577"/>
          <ac:spMkLst>
            <pc:docMk/>
            <pc:sldMk cId="3921915178" sldId="284"/>
            <ac:spMk id="2" creationId="{195ACBBC-0992-F876-20D8-7402488B77F3}"/>
          </ac:spMkLst>
        </pc:spChg>
        <pc:spChg chg="mod">
          <ac:chgData name="Ivika Uusmaa" userId="91acdbf6-caa7-447f-b985-cfd84304df36" providerId="ADAL" clId="{C16F1A1F-F95A-43DE-8A4C-DA6DEBF70B93}" dt="2024-05-23T09:05:56.679" v="4545" actId="12"/>
          <ac:spMkLst>
            <pc:docMk/>
            <pc:sldMk cId="3921915178" sldId="284"/>
            <ac:spMk id="8" creationId="{3C7CF730-AD97-E550-1516-D654A03D1B05}"/>
          </ac:spMkLst>
        </pc:spChg>
        <pc:picChg chg="del">
          <ac:chgData name="Ivika Uusmaa" userId="91acdbf6-caa7-447f-b985-cfd84304df36" providerId="ADAL" clId="{C16F1A1F-F95A-43DE-8A4C-DA6DEBF70B93}" dt="2024-05-23T08:53:26.209" v="4415" actId="478"/>
          <ac:picMkLst>
            <pc:docMk/>
            <pc:sldMk cId="3921915178" sldId="284"/>
            <ac:picMk id="3" creationId="{BF18E0E3-4759-89AF-0C13-4CD53715D8E8}"/>
          </ac:picMkLst>
        </pc:picChg>
        <pc:picChg chg="del">
          <ac:chgData name="Ivika Uusmaa" userId="91acdbf6-caa7-447f-b985-cfd84304df36" providerId="ADAL" clId="{C16F1A1F-F95A-43DE-8A4C-DA6DEBF70B93}" dt="2024-05-23T08:53:26.746" v="4416" actId="478"/>
          <ac:picMkLst>
            <pc:docMk/>
            <pc:sldMk cId="3921915178" sldId="284"/>
            <ac:picMk id="4" creationId="{B17D1CFC-69B0-A47A-B99A-53C87ED359F5}"/>
          </ac:picMkLst>
        </pc:picChg>
        <pc:picChg chg="del mod">
          <ac:chgData name="Ivika Uusmaa" userId="91acdbf6-caa7-447f-b985-cfd84304df36" providerId="ADAL" clId="{C16F1A1F-F95A-43DE-8A4C-DA6DEBF70B93}" dt="2024-05-23T08:53:25.540" v="4414" actId="478"/>
          <ac:picMkLst>
            <pc:docMk/>
            <pc:sldMk cId="3921915178" sldId="284"/>
            <ac:picMk id="5" creationId="{CEDAF84D-0E80-AD2B-B875-002BD168405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14:48:44.0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14:48:47.0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14:49:02.0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124 313,'99'2,"105"-4,-149-5,-33 4,36-1,-55 4,0 1,0-1,0 0,1 0,-1-1,0 1,0 0,0-1,0 0,0 0,0 0,0 0,0 0,-1 0,1-1,0 0,-1 1,1-1,-1 0,1 0,-1 0,0-1,0 1,0 0,0-1,-1 0,1 1,-1-1,1 0,0-3,3-3,-2-1,1 0,-1 0,-1 0,0 0,0 0,-1 0,0-1,-1-16,0 24,-1-1,1 0,-1 0,1 0,-1 1,0-1,0 0,-1 1,1-1,-1 1,0 0,0-1,0 1,0 0,0 0,-1 0,1 0,-1 1,0-1,0 1,0-1,0 1,0 0,-1 0,1 1,-1-1,1 1,-6-2,-7 0,-1 1,0 0,-20 1,17 1,-38-5,0-11,46 11,0 1,0 1,-1 1,1-1,-24 0,26 3,-1 0,1 1,-1 0,1 0,0 1,-1 1,1 0,0 0,-16 9,13-8,0 0,0 0,-1-1,1-1,0 0,-1-1,1 0,-24-3,22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14:49:09.6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131 185,'-2'69,"4"75,-1-143,-1 1,0-1,1 1,0-1,-1 1,1-1,0 1,0-1,0 1,0-1,0 0,0 0,0 1,0-1,0 0,1 0,-1 0,0 0,1-1,-1 1,1 0,-1 0,1-1,-1 1,1-1,-1 0,1 1,0-1,-1 0,4 0,8 1,0-1,0 0,14-2,-6 0,4 2,-13 0,-30-1,-203 2,295 0,84-3,-156 2,-1-1,1 1,0-1,0 0,-1 0,1 1,-1-1,1 0,-1 0,1-1,-1 1,1 0,-1 0,0-1,0 1,0-1,0 1,0-1,0 1,0-1,0 0,0 0,-1 1,1-1,-1 0,1-2,2-7,-1-1,1-22,-3 26,3-47,-6-86,2 135,0 1,0-1,-1 1,0-1,0 1,-1 0,1 0,-1 0,0 0,0 0,-1 1,1-1,-1 1,0 0,-1 0,1 0,0 1,-6-4,3 3,0 0,0 0,0 0,0 1,-1 0,1 0,-1 1,0 0,0 1,0-1,0 2,-11-1,17 1,-1 1,1-1,0 1,-1 0,1 0,-1 0,1 0,0 0,0 1,0-1,0 1,0-1,0 1,0 0,0 0,1 0,-1 0,1 0,-1 0,1 0,0 0,0 1,0-1,-1 4,1-3,0-1,-1 1,1-1,0 1,-1-1,1 1,-1-1,0 0,0 0,0 1,0-2,0 1,0 0,0 0,-1-1,1 1,-1-1,1 1,-1-1,-2 1,-13 1,16-4,0 1,0 0,1 0,-1 0,0 1,0-1,0 0,1 1,-1-1,0 1,1 0,-1-1,0 1,1 0,-1 0,1 0,-1 0,1 0,-1 0,1 1,0-1,0 0,0 1,-1-1,1 1,1-1,-1 1,0 0,0-1,1 1,-1 0,0-1,1 1,0 0,-1 0,1 2,-2 23,1-1,3 34,0-3,-2-45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14:49:18.1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39 200,'5'3,"0"0,-1 0,1 0,0-1,1 1,7 1,6 5,-7-4,0-1,0 1,0-2,1 0,-1 0,1-1,-1-1,1 0,0-1,16-1,-15 1,-6 1,0-1,1-1,-1 1,0-1,10-3,-17 4,1 0,-1-1,0 1,0-1,0 1,0-1,0 0,1 1,-1-1,0 0,0 0,-1 1,1-1,0 0,0 0,0 0,0 0,-1 0,1-1,-1 1,1 0,-1 0,1 0,-1 0,0-1,1 1,-1 0,0 0,0-1,0 1,0 0,0 0,0-1,0 1,0 0,-1 0,1-1,0 1,-1 0,1 0,-2-2,1 1,0 1,0-1,0 0,0 1,-1-1,1 0,-1 1,1 0,-1-1,0 1,1 0,-1 0,0 0,0 0,0 0,0 0,0 1,0-1,0 1,0-1,0 1,0 0,-3-1,-58 2,45 0,5-1,3 1,0-1,0 0,0-1,-13-2,19 2,1 0,-1 0,1 0,0-1,-1 0,1 0,0 0,0 0,0 0,1 0,-1-1,0 1,1-1,0 0,-4-5,-37-75,40 79,0-1,0 1,-1 1,0-1,1 0,-1 1,-1 0,1 0,-10-5,9 5,55 1,-10 2,-1-2,41-6,-35 4,-30 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14:49:26.9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3,'57'-1,"-19"-1,0 3,71 9,-88-7,0-1,1-1,21-2,33 2,-73-1,1 1,0-1,0 1,0 0,0 0,-1 0,1 1,-1-1,1 1,-1 0,1 0,-1 0,0 1,0-1,0 1,5 5,-7-7,0 1,0 0,-1-1,1 1,0 0,-1-1,1 1,-1 0,0 0,1 0,-1-1,0 1,0 0,0 0,0 0,-1-1,1 1,0 0,-1 0,1 0,-1-1,0 1,0 0,1-1,-1 1,0-1,0 1,-1-1,1 1,0-1,0 0,-1 0,1 1,0-1,-1 0,-2 1,-1 1,0 0,0 0,0-1,-1 0,1 0,-1 0,1 0,-1-1,0 0,1 0,-1-1,0 0,-9 0,9-1,0 1,0 0,-1 1,1 0,0 0,0 0,0 0,0 1,1 0,-1 0,-9 5,-4 5,-41 17,-9 5,58-29,0 0,0-1,-13 3,22-7,210-1,-239-1,0-1,-30-7,30 4,1 2,-38-1,49 3,19 2,0-1,0 1,0 0,0 0,0 0,-1 0,1 0,0 0,0 0,0-1,0 1,0 0,0 0,0 0,0 0,-1 0,1-1,0 1,0 0,0 0,0 0,0 0,0-1,0 1,0 0,0 0,0 0,0 0,0-1,0 1,0 0,0 0,0 0,0 0,0-1,0 1,1 0,-1 0,0 0,0 0,0 0,0-1,0 1,0 0,2-2,0 1,1-1,-1 0,0 1,0 0,1-1,-1 1,1 0,4-1,17-4,-1 1,1 1,42-2,78 8,-52 0,-62-2,-17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14:51:37.2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1 196,'0'-1,"0"0,1 0,-1 0,0 1,1-1,-1 0,0 0,1 0,0 0,-1 1,1-1,-1 0,1 0,0 1,-1-1,1 0,0 1,0-1,-1 1,1-1,0 1,2-1,24-9,-18 7,37-15,2 2,-1 2,53-7,-67 14,0-1,60-23,-67 20,0 2,1 1,1 1,-1 1,32-2,313 7,-170 3,1045-2,-1228 1,0 2,-1-1,1 2,0 1,-1 0,27 12,-32-12,15 2,0-1,0-1,0-1,0-2,1 0,31-4,-50 2,25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9AB7-04E9-2378-1F28-80FD0969E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42172-7AFD-BBC7-CB6D-A1FE49075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E5384-9E2C-97A3-7BC4-1B16821E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D64B7-96C1-F605-373C-570587806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D00FE-93C0-FED9-CF6B-716CD6CD9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81834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0C688-AEE0-2478-8C9C-D26924762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18C03-FE9B-387D-EE73-BB3FADAEF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A25D3-341F-20C5-3F46-9C30563D4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DA0A5-0320-8B95-2DA5-26266B0D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6728B-0387-EF97-B6B6-C9DBF016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3924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D37084-B921-2097-ED34-262F5CE25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924C2-261A-B84B-C9CD-3B3B9C1A1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B900F-7EDE-3BD9-7FCD-0737A1934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EEE0E-9924-CB74-A31D-34568422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9ACF3-6389-4ECB-12EE-0071D707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8293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0ED8A-357E-35AA-4E31-FD624E03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E88FA-AF93-D719-3BC2-2E3126D8F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26246-DD98-F697-21D3-8CE359A2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AAAFD-2374-F609-AF50-A595E695B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51F22-3764-1531-2B6B-9095A532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0411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C119-0F73-84CF-75BB-873AF5A7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F7125-A1EF-C6D8-C09A-D8908CE4C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97CFF-511E-57C8-2E68-0EF91BA3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03E5B-E5E4-B1CA-2CE6-32A15BF1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E176E-406B-ED3E-D873-425A461E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4361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B901-AEC5-B69C-8E88-4CFAD691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CB7EC-E18F-D5C5-1EA9-6774E347E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3225E-69D2-F0E1-33EC-8083948CC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728-7929-164A-64F5-3E09F5C2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AA6F7-F0F0-B65D-441A-3CF404D7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23E9A-24CC-F2EC-6D74-7138C117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0962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6A8A7-5C95-1149-762A-8E2BBE2E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49898-F35E-BE27-4764-1F6E5C7C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80FAE-3F70-0704-FAF5-F03A489D8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1E9EFE-8398-7283-F9D7-59AA320D7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64579-1284-F993-C9A1-8B02EEB5B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5C5E86-E0CB-66F9-B8AE-9B2645C6D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007D0-483E-57CB-4160-42D07FAC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A6D495-FCD3-0848-D2E5-2AB14AB30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86121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2ABE9-CA42-0FE6-8B50-FD1E08813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0BFE4-A55F-37C3-359A-64A181C5D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B3658-A1BA-27AA-55E0-1CF8BB10C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CB0DF-0A2C-2912-D707-1D1BD163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3025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0BD1D-4D95-A6D0-A2E1-AC74E8F3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68F43-9870-A664-C8C4-472B027FD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247C4-B81D-679A-9EA8-0097CE7E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1862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042A6-DCBF-BE05-AB08-B74AD1F9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7AED-2ED8-C56D-4B31-F0CC810EF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EF16C-242E-C2F9-C32F-9EACEFCCA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3088D-64B2-415F-664D-2F09403D1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80DAE-EBA7-567B-CB62-72DAAFDC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4ACDA-8D3B-05EF-DCD7-6909D83B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315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551A1-6F39-757A-8A26-75D7B970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3F5D6A-C41D-EFBA-647E-340C51B69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5DD59-D9CF-F1F0-9021-83F258A84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1A923-A7B6-A073-2FF5-480262C0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2F1F4-FC8C-5C25-9FD2-3E13EC7B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82D35-A117-776D-B6FE-687E4658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193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E40F5-145E-72BD-942D-47069721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722DB-45CB-0EE7-DC01-96C5461D6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C1288-E47B-D33A-3546-397422F50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40B82A-08F9-40E6-B97B-5BF632620F96}" type="datetimeFigureOut">
              <a:rPr lang="et-EE" smtClean="0"/>
              <a:t>23.05.2024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3F3C8-5C4C-4FE9-CF59-E6B25E0DF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2ED43-2D70-3521-1BB0-CBCAEC9E9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F5861B-1576-4F70-8CCD-E1B54FB0EB9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6760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mo.heak.ee/" TargetMode="External"/><Relationship Id="rId2" Type="http://schemas.openxmlformats.org/officeDocument/2006/relationships/hyperlink" Target="https://www.facebook.com/groups/93789406658567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ivika@visithaapsalu.co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mo.heak.ee/" TargetMode="External"/><Relationship Id="rId4" Type="http://schemas.openxmlformats.org/officeDocument/2006/relationships/hyperlink" Target="https://www.visithaapsalu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mailto:ivika@visithaapsalu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70.png"/><Relationship Id="rId3" Type="http://schemas.openxmlformats.org/officeDocument/2006/relationships/customXml" Target="../ink/ink1.xml"/><Relationship Id="rId7" Type="http://schemas.openxmlformats.org/officeDocument/2006/relationships/image" Target="../media/image4.png"/><Relationship Id="rId12" Type="http://schemas.openxmlformats.org/officeDocument/2006/relationships/customXml" Target="../ink/ink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6.png"/><Relationship Id="rId5" Type="http://schemas.openxmlformats.org/officeDocument/2006/relationships/customXml" Target="../ink/ink2.xml"/><Relationship Id="rId10" Type="http://schemas.openxmlformats.org/officeDocument/2006/relationships/customXml" Target="../ink/ink5.xml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customXml" Target="../ink/ink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mo.heak.e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at in the water&#10;&#10;Description automatically generated">
            <a:extLst>
              <a:ext uri="{FF2B5EF4-FFF2-40B4-BE49-F238E27FC236}">
                <a16:creationId xmlns:a16="http://schemas.microsoft.com/office/drawing/2014/main" id="{1BC947D2-EB14-3744-20D1-31E1DE86C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01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60CA7-A0A1-241F-F539-C0112CE4B9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046" y="2208951"/>
            <a:ext cx="4313852" cy="799159"/>
          </a:xfrm>
        </p:spPr>
        <p:txBody>
          <a:bodyPr>
            <a:normAutofit fontScale="90000"/>
          </a:bodyPr>
          <a:lstStyle/>
          <a:p>
            <a:pPr algn="l"/>
            <a:r>
              <a:rPr lang="et-E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Läänemaa </a:t>
            </a:r>
            <a:br>
              <a:rPr lang="et-E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7574E-BE45-C8CB-7547-551808B47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601" y="3429000"/>
            <a:ext cx="3303036" cy="109218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t-EE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Põhinäitajad 2023 </a:t>
            </a:r>
          </a:p>
          <a:p>
            <a:pPr algn="l"/>
            <a:r>
              <a:rPr lang="et-EE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valdkonna arengusuunad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DB02945-6137-F489-9C5C-D1640DD24381}"/>
              </a:ext>
            </a:extLst>
          </p:cNvPr>
          <p:cNvSpPr txBox="1">
            <a:spLocks/>
          </p:cNvSpPr>
          <p:nvPr/>
        </p:nvSpPr>
        <p:spPr>
          <a:xfrm>
            <a:off x="472046" y="5082701"/>
            <a:ext cx="3584864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t-E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Ivika Uusmaa</a:t>
            </a:r>
            <a:br>
              <a:rPr lang="et-E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 Läänemaa turismijuht</a:t>
            </a:r>
            <a:br>
              <a:rPr lang="et-E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t-E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24.05.2024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3F0B74B-4557-FA1D-D2B1-5A50D2969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5753" y="4929196"/>
            <a:ext cx="1724493" cy="1655762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07AAB50-4BBF-45D5-A1B8-A658A779D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83" y="4929196"/>
            <a:ext cx="4814888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78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B4EB0-AA29-0469-F68F-F2F34A1A5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Peamine fookus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CDD61-DEBF-C040-82D9-033589BEE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834"/>
            <a:ext cx="6051115" cy="52565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t-E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Korraldame koolitusi, infopäevi, seminare</a:t>
            </a:r>
          </a:p>
          <a:p>
            <a:pPr marL="0" indent="0" algn="l">
              <a:buNone/>
            </a:pPr>
            <a:endParaRPr lang="et-EE" b="1" dirty="0">
              <a:solidFill>
                <a:srgbClr val="0000F0"/>
              </a:solidFill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Kestlikkus</a:t>
            </a:r>
            <a:r>
              <a:rPr lang="et-E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läbiv tegevussuund</a:t>
            </a:r>
          </a:p>
          <a:p>
            <a:r>
              <a:rPr lang="et-EE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Digiteadlikkus</a:t>
            </a:r>
            <a:r>
              <a:rPr lang="et-E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koduleht, turundus</a:t>
            </a:r>
          </a:p>
          <a:p>
            <a:r>
              <a:rPr lang="et-EE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Tootearendus:  </a:t>
            </a:r>
          </a:p>
          <a:p>
            <a:pPr marL="0" indent="0">
              <a:buNone/>
            </a:pPr>
            <a:r>
              <a:rPr lang="et-E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kultuuri-, toidu-, loodus-, äriturism – lugude jutustamine, külalislahkus</a:t>
            </a:r>
          </a:p>
          <a:p>
            <a:pPr marL="0" indent="0" algn="l">
              <a:buNone/>
            </a:pPr>
            <a:endParaRPr lang="et-EE" sz="4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et-EE" b="0" i="0" u="none" strike="noStrike" dirty="0">
              <a:solidFill>
                <a:srgbClr val="50575D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et-EE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Estonia </a:t>
            </a:r>
            <a:r>
              <a:rPr lang="et-E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kutsub veebiseminarile</a:t>
            </a:r>
            <a:r>
              <a:rPr lang="et-EE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et-EE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19. juunil </a:t>
            </a:r>
            <a:r>
              <a:rPr lang="et-E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kell 14 -16 </a:t>
            </a:r>
          </a:p>
          <a:p>
            <a:pPr marL="0" indent="0">
              <a:buNone/>
            </a:pPr>
            <a:r>
              <a:rPr lang="et-EE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 </a:t>
            </a:r>
            <a:r>
              <a:rPr lang="et-EE" sz="2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lang="et-EE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t-E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programmi tutvustus</a:t>
            </a:r>
          </a:p>
          <a:p>
            <a:pPr marL="0" indent="0">
              <a:buNone/>
            </a:pPr>
            <a:endParaRPr lang="et-E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t-E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Registreerimislink DMO uudiste lehel</a:t>
            </a:r>
          </a:p>
          <a:p>
            <a:endParaRPr lang="et-EE" dirty="0"/>
          </a:p>
        </p:txBody>
      </p:sp>
      <p:pic>
        <p:nvPicPr>
          <p:cNvPr id="5" name="Picture 4" descr="A blue and green key&#10;&#10;Description automatically generated">
            <a:extLst>
              <a:ext uri="{FF2B5EF4-FFF2-40B4-BE49-F238E27FC236}">
                <a16:creationId xmlns:a16="http://schemas.microsoft.com/office/drawing/2014/main" id="{25F2A370-993D-827E-59C6-D4CC24D7A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72" y="4451269"/>
            <a:ext cx="1766257" cy="2226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BFE8F-073C-C5AB-4094-7583F3C90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06" y="3896641"/>
            <a:ext cx="4897261" cy="2754709"/>
          </a:xfrm>
          <a:prstGeom prst="rect">
            <a:avLst/>
          </a:prstGeom>
        </p:spPr>
      </p:pic>
      <p:pic>
        <p:nvPicPr>
          <p:cNvPr id="8" name="Picture 7" descr="A group of people standing at a bar&#10;&#10;Description automatically generated">
            <a:extLst>
              <a:ext uri="{FF2B5EF4-FFF2-40B4-BE49-F238E27FC236}">
                <a16:creationId xmlns:a16="http://schemas.microsoft.com/office/drawing/2014/main" id="{4BD9E453-C722-7160-80F6-8F812DFA2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06" y="180581"/>
            <a:ext cx="4897261" cy="367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5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CC9ADB-DB14-0682-C535-0FC3DD7B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3" y="978408"/>
            <a:ext cx="6852463" cy="1106424"/>
          </a:xfrm>
        </p:spPr>
        <p:txBody>
          <a:bodyPr>
            <a:normAutofit/>
          </a:bodyPr>
          <a:lstStyle/>
          <a:p>
            <a:r>
              <a:rPr lang="et-E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Haapsalu ja Läänemaa turismiasjalised</a:t>
            </a:r>
            <a:endParaRPr lang="et-EE" sz="3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D5BFC-33A3-AEA4-5124-F34165D3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4" y="2359152"/>
            <a:ext cx="6007608" cy="342900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 Läänemaa e-posti listid:  </a:t>
            </a: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260 (Vormsi 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Haapsalu ja Läänemaa Turismiasjalised</a:t>
            </a:r>
            <a:b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Facebook avalik rühm – 650 </a:t>
            </a:r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https://www.facebook.com/groups/937894066585675</a:t>
            </a: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Harju,-Rapla-, Läänemaa piirkonna </a:t>
            </a:r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uudiskiri</a:t>
            </a: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x aastas </a:t>
            </a: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https://dmo.heak.ee/</a:t>
            </a: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Tagasiside - Turismiasjaliste anonüümne küsitlus</a:t>
            </a:r>
          </a:p>
          <a:p>
            <a:pPr marL="0" indent="0">
              <a:buNone/>
            </a:pPr>
            <a:endParaRPr lang="et-EE" sz="1600" dirty="0"/>
          </a:p>
        </p:txBody>
      </p:sp>
      <p:pic>
        <p:nvPicPr>
          <p:cNvPr id="6" name="Picture 5" descr="A person standing by a lake&#10;&#10;Description automatically generated">
            <a:extLst>
              <a:ext uri="{FF2B5EF4-FFF2-40B4-BE49-F238E27FC236}">
                <a16:creationId xmlns:a16="http://schemas.microsoft.com/office/drawing/2014/main" id="{433AE6EC-1B4C-3F8A-0F9B-C0ED844B1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715858"/>
            <a:ext cx="4233672" cy="2487281"/>
          </a:xfrm>
          <a:prstGeom prst="rect">
            <a:avLst/>
          </a:prstGeom>
        </p:spPr>
      </p:pic>
      <p:pic>
        <p:nvPicPr>
          <p:cNvPr id="4" name="Picture 3" descr="A group of people sitting at a table looking at a map&#10;&#10;Description automatically generated">
            <a:extLst>
              <a:ext uri="{FF2B5EF4-FFF2-40B4-BE49-F238E27FC236}">
                <a16:creationId xmlns:a16="http://schemas.microsoft.com/office/drawing/2014/main" id="{CB017139-709A-4C1A-9EED-212423FC9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264" y="3472468"/>
            <a:ext cx="2459507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87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ACBBC-0992-F876-20D8-7402488B7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t-E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Tulekul</a:t>
            </a:r>
            <a:endParaRPr lang="et-E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7CF730-AD97-E550-1516-D654A03D1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429" y="1721922"/>
            <a:ext cx="4328868" cy="4724598"/>
          </a:xfrm>
        </p:spPr>
        <p:txBody>
          <a:bodyPr anchor="ctr">
            <a:normAutofit fontScale="70000" lnSpcReduction="20000"/>
          </a:bodyPr>
          <a:lstStyle/>
          <a:p>
            <a: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Turismiasjaliste seminarid 2 x aastas  </a:t>
            </a:r>
            <a:b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kevadel ja sügisel</a:t>
            </a:r>
          </a:p>
          <a:p>
            <a:pPr marL="0" indent="0">
              <a:buNone/>
            </a:pPr>
            <a:endParaRPr lang="et-EE" sz="2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 oktoobril 2024</a:t>
            </a:r>
            <a: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Oru kultuurisaalis Linnamäel</a:t>
            </a:r>
            <a:b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Peateema: kestlikkus</a:t>
            </a:r>
          </a:p>
          <a:p>
            <a:endParaRPr lang="et-EE" sz="2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MATKA</a:t>
            </a:r>
            <a: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mess Helsingis </a:t>
            </a:r>
            <a:b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17.01-19.01.2025</a:t>
            </a:r>
          </a:p>
          <a:p>
            <a:r>
              <a:rPr lang="et-EE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TOUREST</a:t>
            </a:r>
            <a: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mess Tallinnas </a:t>
            </a:r>
            <a:b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31.01-02.02.2025</a:t>
            </a:r>
          </a:p>
          <a:p>
            <a:pPr marL="0" indent="0">
              <a:buNone/>
            </a:pP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9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Jätkame oma tööd!</a:t>
            </a:r>
          </a:p>
          <a:p>
            <a:pPr marL="0" indent="0">
              <a:buNone/>
            </a:pPr>
            <a:r>
              <a:rPr lang="et-EE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t-EE" sz="29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t-EE" sz="29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Läänemaa </a:t>
            </a:r>
            <a:r>
              <a:rPr lang="et-EE" sz="29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oleks veel rohkem </a:t>
            </a:r>
            <a:r>
              <a:rPr lang="et-EE" sz="29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pildis</a:t>
            </a:r>
            <a:r>
              <a:rPr lang="et-EE" sz="29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 teiste Eesti regioonidega võrreldes ning </a:t>
            </a:r>
            <a:r>
              <a:rPr lang="et-EE" sz="29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külastatavus oleks tõusuteel.</a:t>
            </a:r>
            <a:endParaRPr lang="et-EE" sz="2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BF18E0E3-4759-89AF-0C13-4CD53715D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83" y="1565536"/>
            <a:ext cx="3496554" cy="2622416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17D1CFC-69B0-A47A-B99A-53C87ED35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70" y="4206682"/>
            <a:ext cx="3520167" cy="2350755"/>
          </a:xfrm>
          <a:prstGeom prst="rect">
            <a:avLst/>
          </a:prstGeom>
        </p:spPr>
      </p:pic>
      <p:pic>
        <p:nvPicPr>
          <p:cNvPr id="5" name="Picture 4" descr="A group of boxes in a room&#10;&#10;Description automatically generated">
            <a:extLst>
              <a:ext uri="{FF2B5EF4-FFF2-40B4-BE49-F238E27FC236}">
                <a16:creationId xmlns:a16="http://schemas.microsoft.com/office/drawing/2014/main" id="{CEDAF84D-0E80-AD2B-B875-002BD1684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1565536"/>
            <a:ext cx="3743926" cy="499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4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F861EC-24D3-99F9-9566-2BE1D9E48B30}"/>
              </a:ext>
            </a:extLst>
          </p:cNvPr>
          <p:cNvSpPr txBox="1"/>
          <p:nvPr/>
        </p:nvSpPr>
        <p:spPr>
          <a:xfrm>
            <a:off x="7610474" y="845100"/>
            <a:ext cx="4098921" cy="1566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latin typeface="+mj-lt"/>
                <a:ea typeface="+mj-ea"/>
                <a:cs typeface="+mj-cs"/>
              </a:rPr>
              <a:t>Aitäh</a:t>
            </a:r>
            <a:r>
              <a:rPr lang="en-US" sz="4000" dirty="0">
                <a:latin typeface="+mj-lt"/>
                <a:ea typeface="+mj-ea"/>
                <a:cs typeface="+mj-cs"/>
              </a:rPr>
              <a:t> ja </a:t>
            </a:r>
            <a:r>
              <a:rPr lang="en-US" sz="4000" dirty="0" err="1">
                <a:latin typeface="+mj-lt"/>
                <a:ea typeface="+mj-ea"/>
                <a:cs typeface="+mj-cs"/>
              </a:rPr>
              <a:t>kohtumisteni</a:t>
            </a:r>
            <a:r>
              <a:rPr lang="en-US" sz="4000" dirty="0"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5" name="Picture 4" descr="A lighthouse on the water&#10;&#10;Description automatically generated">
            <a:extLst>
              <a:ext uri="{FF2B5EF4-FFF2-40B4-BE49-F238E27FC236}">
                <a16:creationId xmlns:a16="http://schemas.microsoft.com/office/drawing/2014/main" id="{FE37F29E-7456-8104-D242-D3A4A9B90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6" r="1" b="1"/>
          <a:stretch/>
        </p:blipFill>
        <p:spPr>
          <a:xfrm>
            <a:off x="2" y="1587"/>
            <a:ext cx="7258048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32F11-2111-A907-46B7-524D39E47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598" y="3512004"/>
            <a:ext cx="4384672" cy="307541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/>
            <a:endParaRPr lang="en-US" sz="1800" b="1" dirty="0"/>
          </a:p>
          <a:p>
            <a:pPr marL="0"/>
            <a:endParaRPr lang="en-US" sz="1800" b="1" dirty="0"/>
          </a:p>
          <a:p>
            <a:pPr marL="0" indent="0">
              <a:buNone/>
            </a:pPr>
            <a:r>
              <a:rPr lang="en-US" sz="2200" b="1" dirty="0">
                <a:hlinkClick r:id="rId3"/>
              </a:rPr>
              <a:t>ivika@visithaapsalu.com</a:t>
            </a:r>
            <a:endParaRPr lang="en-US" sz="2200" b="1" dirty="0"/>
          </a:p>
          <a:p>
            <a:pPr marL="0"/>
            <a:endParaRPr lang="et-EE" sz="2200" b="1" dirty="0"/>
          </a:p>
          <a:p>
            <a:pPr marL="0"/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Läänemaa </a:t>
            </a:r>
            <a:r>
              <a:rPr lang="en-US" sz="2200" b="1" dirty="0" err="1"/>
              <a:t>ametlik</a:t>
            </a:r>
            <a:r>
              <a:rPr lang="en-US" sz="2200" b="1" dirty="0"/>
              <a:t> </a:t>
            </a:r>
            <a:r>
              <a:rPr lang="en-US" sz="2200" b="1" dirty="0" err="1"/>
              <a:t>turismiveeb</a:t>
            </a:r>
            <a:r>
              <a:rPr lang="en-US" sz="2200" b="1" dirty="0"/>
              <a:t>   </a:t>
            </a:r>
            <a:r>
              <a:rPr lang="en-US" sz="2200" b="1" dirty="0">
                <a:hlinkClick r:id="rId4"/>
              </a:rPr>
              <a:t>https://www.visithaapsalu.com/</a:t>
            </a:r>
            <a:endParaRPr lang="et-EE" sz="2200" b="1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Harju-, </a:t>
            </a:r>
            <a:r>
              <a:rPr lang="en-US" sz="2200" b="1" dirty="0" err="1"/>
              <a:t>Rapla</a:t>
            </a:r>
            <a:r>
              <a:rPr lang="en-US" sz="2200" b="1" dirty="0"/>
              <a:t>-, Läänemaa DMO </a:t>
            </a:r>
            <a:r>
              <a:rPr lang="en-US" sz="2200" b="1" dirty="0">
                <a:hlinkClick r:id="rId5"/>
              </a:rPr>
              <a:t>https://dmo.heak.ee/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936319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CC9ADB-DB14-0682-C535-0FC3DD7B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0" y="1625312"/>
            <a:ext cx="6002110" cy="982805"/>
          </a:xfrm>
        </p:spPr>
        <p:txBody>
          <a:bodyPr>
            <a:normAutofit fontScale="90000"/>
          </a:bodyPr>
          <a:lstStyle/>
          <a:p>
            <a:r>
              <a:rPr lang="et-EE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Ivika Uusmaa</a:t>
            </a:r>
            <a:br>
              <a:rPr lang="et-EE" sz="4000" dirty="0"/>
            </a:br>
            <a:br>
              <a:rPr lang="et-EE" sz="4000" dirty="0"/>
            </a:b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 Läänemaa turismijuht alates 01.03.2024</a:t>
            </a:r>
            <a:b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Harju-, Rapla- ja Läänemaa DMO arendusjuht Läänemaal </a:t>
            </a:r>
            <a:b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Teemad: kultuur, loodus, kestlikkus</a:t>
            </a:r>
            <a:br>
              <a:rPr lang="et-EE" sz="2400" dirty="0"/>
            </a:br>
            <a:br>
              <a:rPr lang="et-EE" sz="2400" dirty="0"/>
            </a:br>
            <a:br>
              <a:rPr lang="et-EE" sz="2400" dirty="0"/>
            </a:br>
            <a:endParaRPr lang="et-E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D5BFC-33A3-AEA4-5124-F34165D3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970067"/>
            <a:ext cx="6002110" cy="3525983"/>
          </a:xfrm>
        </p:spPr>
        <p:txBody>
          <a:bodyPr>
            <a:normAutofit/>
          </a:bodyPr>
          <a:lstStyle/>
          <a:p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Moto: </a:t>
            </a:r>
            <a:b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Esmaklassilise kliendikogemuse pakkumine</a:t>
            </a:r>
            <a:b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Klientide mõistmine ja nende ootuste ületamine</a:t>
            </a:r>
          </a:p>
          <a:p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 a turismivaldkonnas</a:t>
            </a:r>
          </a:p>
          <a:p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Sündinud Haapsalus, juured nii </a:t>
            </a:r>
            <a:r>
              <a:rPr lang="et-E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Rannarootsis</a:t>
            </a: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kui Lõuna-Eestis</a:t>
            </a:r>
          </a:p>
          <a:p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Pool elust elanud Soomes</a:t>
            </a:r>
          </a:p>
          <a:p>
            <a:pPr marL="0" indent="0">
              <a:buNone/>
            </a:pP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ivika@visithaapsalu.com</a:t>
            </a: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t-EE" sz="2000" dirty="0"/>
          </a:p>
        </p:txBody>
      </p:sp>
      <p:pic>
        <p:nvPicPr>
          <p:cNvPr id="5" name="Picture 4" descr="A person in glasses smiling&#10;&#10;Description automatically generated">
            <a:extLst>
              <a:ext uri="{FF2B5EF4-FFF2-40B4-BE49-F238E27FC236}">
                <a16:creationId xmlns:a16="http://schemas.microsoft.com/office/drawing/2014/main" id="{0924F95A-93A7-D28B-DA68-DA91E6935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311"/>
          <a:stretch/>
        </p:blipFill>
        <p:spPr>
          <a:xfrm>
            <a:off x="7199438" y="10"/>
            <a:ext cx="499256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871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E43CB-AA97-7EBA-FE1F-AB35ECE0C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74" y="1250994"/>
            <a:ext cx="3810267" cy="3400825"/>
          </a:xfrm>
        </p:spPr>
        <p:txBody>
          <a:bodyPr anchor="b">
            <a:normAutofit fontScale="90000"/>
          </a:bodyPr>
          <a:lstStyle/>
          <a:p>
            <a:r>
              <a:rPr lang="et-EE" sz="4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Läänemaa turism</a:t>
            </a:r>
            <a:br>
              <a:rPr lang="et-EE" sz="4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4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et-EE" sz="4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4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Vormsi </a:t>
            </a:r>
            <a:br>
              <a:rPr lang="et-EE" sz="4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4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Lääne-Nigula</a:t>
            </a:r>
            <a:br>
              <a:rPr lang="et-EE" sz="4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4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Haapsalu</a:t>
            </a:r>
            <a:br>
              <a:rPr lang="et-EE" sz="4000" dirty="0">
                <a:solidFill>
                  <a:srgbClr val="FFFFFF"/>
                </a:solidFill>
              </a:rPr>
            </a:br>
            <a:br>
              <a:rPr lang="et-EE" sz="4000" dirty="0">
                <a:solidFill>
                  <a:srgbClr val="FFFFFF"/>
                </a:solidFill>
              </a:rPr>
            </a:br>
            <a:endParaRPr lang="et-EE" sz="4000" dirty="0">
              <a:solidFill>
                <a:srgbClr val="FFFFFF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511A7B-DAD0-59A3-1ABF-8B3BDEEE9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182" y="649480"/>
            <a:ext cx="7450281" cy="5546047"/>
          </a:xfrm>
        </p:spPr>
        <p:txBody>
          <a:bodyPr anchor="ctr">
            <a:normAutofit fontScale="92500" lnSpcReduction="10000"/>
          </a:bodyPr>
          <a:lstStyle/>
          <a:p>
            <a:endParaRPr lang="et-EE" sz="2400" b="1" dirty="0"/>
          </a:p>
          <a:p>
            <a:endParaRPr lang="et-EE" sz="2400" b="1" dirty="0"/>
          </a:p>
          <a:p>
            <a:pPr marL="0" indent="0">
              <a:buNone/>
            </a:pPr>
            <a:r>
              <a:rPr lang="et-EE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Turismivisioon: </a:t>
            </a:r>
          </a:p>
          <a:p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Läänemaa on </a:t>
            </a:r>
            <a:r>
              <a:rPr lang="fi-FI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suurepärase</a:t>
            </a: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külastuselamuse</a:t>
            </a: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sihtkoht</a:t>
            </a: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t-E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t-EE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t-EE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Turismieesmärk 2025 : </a:t>
            </a:r>
          </a:p>
          <a:p>
            <a:r>
              <a:rPr lang="et-E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Külastuselamuse indeks on vähemalt 9 </a:t>
            </a:r>
            <a:b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(skaalal 1–10) (mõõtmise aluseks on </a:t>
            </a:r>
            <a:r>
              <a:rPr lang="et-EE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ReviewPro</a:t>
            </a:r>
            <a:r>
              <a:rPr lang="et-E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tagasiside indeks). </a:t>
            </a:r>
          </a:p>
          <a:p>
            <a:r>
              <a:rPr lang="et-E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Läänemaad külastavate </a:t>
            </a:r>
            <a:r>
              <a:rPr lang="et-EE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välisturistide</a:t>
            </a:r>
            <a:r>
              <a:rPr lang="et-E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ööbimiste arv on aastaks 2025 kasvutrendis </a:t>
            </a:r>
            <a:b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(mõõtmise aluseks on Statistikaameti andmed, võrdlusalus aasta 2019). </a:t>
            </a:r>
            <a:b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Haapsalu ja Läänemaa parimal moel esindamine üle-eestilises koostöös.</a:t>
            </a:r>
            <a:br>
              <a:rPr lang="et-EE" sz="2000" dirty="0"/>
            </a:br>
            <a:endParaRPr lang="et-EE" sz="2000" dirty="0"/>
          </a:p>
          <a:p>
            <a:endParaRPr lang="et-EE" sz="2000" dirty="0"/>
          </a:p>
          <a:p>
            <a:endParaRPr lang="et-EE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A94854-5C31-E5F8-58B6-0B7581FDC9C5}"/>
              </a:ext>
            </a:extLst>
          </p:cNvPr>
          <p:cNvSpPr txBox="1">
            <a:spLocks/>
          </p:cNvSpPr>
          <p:nvPr/>
        </p:nvSpPr>
        <p:spPr>
          <a:xfrm>
            <a:off x="113774" y="4564104"/>
            <a:ext cx="3810267" cy="1687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40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5" name="Picture 4" descr="A person sitting on a rock looking at the water&#10;&#10;Description automatically generated">
            <a:extLst>
              <a:ext uri="{FF2B5EF4-FFF2-40B4-BE49-F238E27FC236}">
                <a16:creationId xmlns:a16="http://schemas.microsoft.com/office/drawing/2014/main" id="{8F2B0DED-D84E-B9B5-2706-0E853DEEF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6" y="4148681"/>
            <a:ext cx="3296897" cy="219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7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rowd of people walking on a street&#10;&#10;Description automatically generated">
            <a:extLst>
              <a:ext uri="{FF2B5EF4-FFF2-40B4-BE49-F238E27FC236}">
                <a16:creationId xmlns:a16="http://schemas.microsoft.com/office/drawing/2014/main" id="{0E7C5B60-2402-2EF8-11DD-328CC962D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r="52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326C0-FF5C-1DAF-6F60-A83BD6369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101725"/>
          </a:xfrm>
        </p:spPr>
        <p:txBody>
          <a:bodyPr>
            <a:normAutofit fontScale="90000"/>
          </a:bodyPr>
          <a:lstStyle/>
          <a:p>
            <a:r>
              <a:rPr lang="et-EE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Läänemaa majutusstatistika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30348-C64A-01B3-95BE-585A35FA7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825624"/>
            <a:ext cx="4253074" cy="4841875"/>
          </a:xfrm>
        </p:spPr>
        <p:txBody>
          <a:bodyPr>
            <a:normAutofit fontScale="92500" lnSpcReduction="10000"/>
          </a:bodyPr>
          <a:lstStyle/>
          <a:p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Voodikohtade arv majutusettevõtetes 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(vähemalt viie voodikohaga): </a:t>
            </a:r>
            <a:b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1583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kohta aastas; </a:t>
            </a:r>
            <a:b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 2022 </a:t>
            </a:r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+36 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kohta; vs 2019 </a:t>
            </a:r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+78 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kohta</a:t>
            </a:r>
          </a:p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Täituvus </a:t>
            </a:r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32% 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keskmiselt aastas  </a:t>
            </a:r>
            <a:b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(2022 oli 33%; 2019 oli 36%)</a:t>
            </a:r>
          </a:p>
          <a:p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41€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/öö keskmine hind </a:t>
            </a:r>
            <a:b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(2022 oli 41€; 2019 oli 26€)</a:t>
            </a:r>
          </a:p>
          <a:p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Lühiajaliste üüripindade 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arv keskmiselt </a:t>
            </a:r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300 – 500 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kohta aastas</a:t>
            </a:r>
          </a:p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Broneerituid öid oli 2023 aastal </a:t>
            </a:r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30 649</a:t>
            </a:r>
          </a:p>
          <a:p>
            <a:endParaRPr lang="et-EE" sz="1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A7D8F5-AFCB-2CA1-A39F-FD0B0702463B}"/>
              </a:ext>
            </a:extLst>
          </p:cNvPr>
          <p:cNvSpPr txBox="1">
            <a:spLocks/>
          </p:cNvSpPr>
          <p:nvPr/>
        </p:nvSpPr>
        <p:spPr>
          <a:xfrm>
            <a:off x="6192982" y="1754333"/>
            <a:ext cx="59990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t-EE" dirty="0"/>
          </a:p>
          <a:p>
            <a:pPr marL="0" indent="0">
              <a:buFont typeface="Arial" panose="020B0604020202020204" pitchFamily="34" charset="0"/>
              <a:buNone/>
            </a:pPr>
            <a:endParaRPr lang="et-EE" dirty="0">
              <a:highlight>
                <a:srgbClr val="FFFF00"/>
              </a:highligh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t-EE" dirty="0">
              <a:highlight>
                <a:srgbClr val="FFFF00"/>
              </a:highligh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t-EE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07483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A58EE-C587-559B-FC71-862AC34F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Majutatute arv tõuseb</a:t>
            </a:r>
          </a:p>
        </p:txBody>
      </p:sp>
      <p:pic>
        <p:nvPicPr>
          <p:cNvPr id="5" name="Content Placeholder 4" descr="A graph on a white background&#10;&#10;Description automatically generated">
            <a:extLst>
              <a:ext uri="{FF2B5EF4-FFF2-40B4-BE49-F238E27FC236}">
                <a16:creationId xmlns:a16="http://schemas.microsoft.com/office/drawing/2014/main" id="{CFDA5E36-FA7F-50F6-9B0C-4C49740DC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 r="-1102"/>
          <a:stretch/>
        </p:blipFill>
        <p:spPr>
          <a:xfrm>
            <a:off x="3227570" y="1690688"/>
            <a:ext cx="9009235" cy="4990666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3F0693D-3AC6-3BC7-E700-98B614A6925B}"/>
              </a:ext>
            </a:extLst>
          </p:cNvPr>
          <p:cNvSpPr txBox="1">
            <a:spLocks/>
          </p:cNvSpPr>
          <p:nvPr/>
        </p:nvSpPr>
        <p:spPr>
          <a:xfrm>
            <a:off x="387927" y="2938607"/>
            <a:ext cx="3009901" cy="1176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Tõus madalhooajal nt:</a:t>
            </a:r>
            <a:b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Septembris </a:t>
            </a:r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Detsembris </a:t>
            </a:r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25%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52CD32-EBC0-29AD-9B63-BFFC93E893E6}"/>
                  </a:ext>
                </a:extLst>
              </p14:cNvPr>
              <p14:cNvContentPartPr/>
              <p14:nvPr/>
            </p14:nvContentPartPr>
            <p14:xfrm>
              <a:off x="9788960" y="621268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52CD32-EBC0-29AD-9B63-BFFC93E893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34960" y="61046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9DFBDE-57F7-5660-BE8A-CA36F836FB86}"/>
                  </a:ext>
                </a:extLst>
              </p14:cNvPr>
              <p14:cNvContentPartPr/>
              <p14:nvPr/>
            </p14:nvContentPartPr>
            <p14:xfrm>
              <a:off x="9768800" y="619756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9DFBDE-57F7-5660-BE8A-CA36F836FB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14800" y="6089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8007446-6CBB-D3C7-9FF0-D60CC8459868}"/>
                  </a:ext>
                </a:extLst>
              </p14:cNvPr>
              <p14:cNvContentPartPr/>
              <p14:nvPr/>
            </p14:nvContentPartPr>
            <p14:xfrm>
              <a:off x="9764840" y="4987600"/>
              <a:ext cx="239040" cy="113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8007446-6CBB-D3C7-9FF0-D60CC845986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11200" y="4879960"/>
                <a:ext cx="346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122FCF7-B4DD-3879-CFAE-C727212BD491}"/>
                  </a:ext>
                </a:extLst>
              </p14:cNvPr>
              <p14:cNvContentPartPr/>
              <p14:nvPr/>
            </p14:nvContentPartPr>
            <p14:xfrm>
              <a:off x="9716600" y="6202240"/>
              <a:ext cx="119520" cy="154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122FCF7-B4DD-3879-CFAE-C727212BD49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62600" y="6094600"/>
                <a:ext cx="22716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87E484-F793-7950-6865-32E7F40D7B7C}"/>
                  </a:ext>
                </a:extLst>
              </p14:cNvPr>
              <p14:cNvContentPartPr/>
              <p14:nvPr/>
            </p14:nvContentPartPr>
            <p14:xfrm>
              <a:off x="10943480" y="6268120"/>
              <a:ext cx="126360" cy="92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87E484-F793-7950-6865-32E7F40D7B7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89480" y="6160480"/>
                <a:ext cx="23400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0E917E6-6271-BE1A-A796-CCDAE12FBAF9}"/>
                  </a:ext>
                </a:extLst>
              </p14:cNvPr>
              <p14:cNvContentPartPr/>
              <p14:nvPr/>
            </p14:nvContentPartPr>
            <p14:xfrm>
              <a:off x="11043560" y="5338240"/>
              <a:ext cx="178920" cy="88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0E917E6-6271-BE1A-A796-CCDAE12FBAF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89920" y="5230240"/>
                <a:ext cx="286560" cy="30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8812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9CDBC-8B2E-CB57-D555-38AA51B2E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5415280" cy="1325563"/>
          </a:xfrm>
        </p:spPr>
        <p:txBody>
          <a:bodyPr>
            <a:normAutofit/>
          </a:bodyPr>
          <a:lstStyle/>
          <a:p>
            <a:r>
              <a:rPr lang="et-E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Peamised turud majutusstatistika põhjal</a:t>
            </a:r>
          </a:p>
        </p:txBody>
      </p:sp>
      <p:pic>
        <p:nvPicPr>
          <p:cNvPr id="9" name="Content Placeholder 8" descr="A screenshot of a graph&#10;&#10;Description automatically generated">
            <a:extLst>
              <a:ext uri="{FF2B5EF4-FFF2-40B4-BE49-F238E27FC236}">
                <a16:creationId xmlns:a16="http://schemas.microsoft.com/office/drawing/2014/main" id="{64009371-ADED-A809-BE11-16428A639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t="8825" r="55075" b="65044"/>
          <a:stretch/>
        </p:blipFill>
        <p:spPr>
          <a:xfrm>
            <a:off x="6096000" y="203199"/>
            <a:ext cx="6055360" cy="24580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2A527B2-26C9-7B8C-1733-51948A6C3991}"/>
              </a:ext>
            </a:extLst>
          </p:cNvPr>
          <p:cNvSpPr txBox="1">
            <a:spLocks/>
          </p:cNvSpPr>
          <p:nvPr/>
        </p:nvSpPr>
        <p:spPr>
          <a:xfrm>
            <a:off x="40640" y="1690688"/>
            <a:ext cx="6302288" cy="4802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AutoNum type="arabicPeriod"/>
            </a:pPr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Soome: 9474 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(+39% vs 2022; -6% vs 2019)</a:t>
            </a:r>
          </a:p>
          <a:p>
            <a:pPr marL="457200" indent="-457200">
              <a:buAutoNum type="arabicPeriod"/>
            </a:pP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Läti: 2641 (+33% vs 2022; +8% vs 2019)</a:t>
            </a:r>
          </a:p>
          <a:p>
            <a:pPr marL="457200" indent="-457200">
              <a:buAutoNum type="arabicPeriod"/>
            </a:pP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Saksa:1134 (+20% vs 2022; +27% vs 2019)</a:t>
            </a:r>
          </a:p>
          <a:p>
            <a:pPr marL="457200" indent="-457200">
              <a:buAutoNum type="arabicPeriod"/>
            </a:pP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Rootsi: 788 (+34% vs 2022; +51% vs 2019)</a:t>
            </a:r>
          </a:p>
          <a:p>
            <a:pPr marL="457200" indent="-457200">
              <a:buAutoNum type="arabicPeriod"/>
            </a:pP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Leedu: 431 (+76% vs 2022; -44% vs 2019)</a:t>
            </a:r>
            <a:b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Siseturistid: 79 376 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(+7% vs 2022; +8% vs 2019)</a:t>
            </a:r>
          </a:p>
          <a:p>
            <a:pPr marL="457200" indent="-457200">
              <a:buAutoNum type="arabicPeriod"/>
            </a:pPr>
            <a:endParaRPr lang="et-EE" sz="2400" dirty="0"/>
          </a:p>
          <a:p>
            <a:pPr marL="457200" indent="-457200">
              <a:buAutoNum type="arabicPeriod"/>
            </a:pPr>
            <a:endParaRPr lang="et-EE" sz="24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6BFB908-AE66-0F75-A8C1-C81279A5B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7" t="16545" r="1012" b="15134"/>
          <a:stretch/>
        </p:blipFill>
        <p:spPr>
          <a:xfrm>
            <a:off x="6207760" y="2701011"/>
            <a:ext cx="5984240" cy="40090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2B1528-3C93-9D98-53AD-1CE0081AC5D7}"/>
                  </a:ext>
                </a:extLst>
              </p14:cNvPr>
              <p14:cNvContentPartPr/>
              <p14:nvPr/>
            </p14:nvContentPartPr>
            <p14:xfrm>
              <a:off x="6064975" y="890162"/>
              <a:ext cx="1047600" cy="70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2B1528-3C93-9D98-53AD-1CE0081AC5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11335" y="782522"/>
                <a:ext cx="1155240" cy="28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0127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A5709-2A6B-4893-7B6D-0DCF43E9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t-EE" dirty="0"/>
            </a:br>
            <a:br>
              <a:rPr lang="et-EE" sz="4000" dirty="0"/>
            </a:br>
            <a:r>
              <a:rPr lang="et-EE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Majutatud turistide arvu muutus </a:t>
            </a:r>
            <a:br>
              <a:rPr lang="et-EE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jaanuar 2024 võrreldes 2023 a jaanuariga</a:t>
            </a:r>
            <a:br>
              <a:rPr lang="et-EE" dirty="0"/>
            </a:br>
            <a:br>
              <a:rPr lang="et-EE" dirty="0"/>
            </a:br>
            <a:endParaRPr lang="et-EE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5E1F7CC-84BB-522C-AC2B-B8B44EC055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16" y="1537523"/>
            <a:ext cx="7271644" cy="52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F71E86-F217-05CD-F1F5-AFE66AD5E301}"/>
              </a:ext>
            </a:extLst>
          </p:cNvPr>
          <p:cNvSpPr txBox="1">
            <a:spLocks/>
          </p:cNvSpPr>
          <p:nvPr/>
        </p:nvSpPr>
        <p:spPr>
          <a:xfrm>
            <a:off x="383243" y="28517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t-EE" dirty="0"/>
            </a:br>
            <a:endParaRPr lang="et-EE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344765-151B-0908-A200-EDDB656344D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t-EE" sz="2400" b="1" dirty="0"/>
          </a:p>
          <a:p>
            <a:pPr marL="0" indent="0">
              <a:buNone/>
            </a:pPr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Läänemaal:</a:t>
            </a:r>
          </a:p>
          <a:p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Siseturiste </a:t>
            </a:r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+45% </a:t>
            </a: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rohkem</a:t>
            </a:r>
          </a:p>
          <a:p>
            <a:r>
              <a:rPr lang="et-E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Välisturiste</a:t>
            </a: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+130% </a:t>
            </a: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rohkem</a:t>
            </a:r>
          </a:p>
          <a:p>
            <a:pPr marL="0" indent="0">
              <a:buNone/>
            </a:pP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Eestis keskmiselt:</a:t>
            </a:r>
          </a:p>
          <a:p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Siseturiste -3 % vähem</a:t>
            </a:r>
          </a:p>
          <a:p>
            <a:r>
              <a:rPr lang="et-E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Välisturiste</a:t>
            </a: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+1% rohkem</a:t>
            </a:r>
          </a:p>
          <a:p>
            <a:pPr marL="0" indent="0">
              <a:buNone/>
            </a:pP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t-EE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kvartal:</a:t>
            </a:r>
            <a:b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majutatute arv tõusnud </a:t>
            </a:r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23%</a:t>
            </a:r>
            <a:b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(2024: 3 kuud </a:t>
            </a:r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16 423 </a:t>
            </a: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 </a:t>
            </a:r>
            <a:b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2023:  jaan-märts 13 299)</a:t>
            </a:r>
            <a:endParaRPr lang="et-EE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t-EE" sz="2400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CF5169A-DCB6-BB0C-E7FC-2040A49ADDBC}"/>
              </a:ext>
            </a:extLst>
          </p:cNvPr>
          <p:cNvSpPr/>
          <p:nvPr/>
        </p:nvSpPr>
        <p:spPr>
          <a:xfrm rot="18812844">
            <a:off x="6026476" y="2215078"/>
            <a:ext cx="484632" cy="95082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0054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ACBBC-0992-F876-20D8-7402488B7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t-E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Harju-, Rapla- ja Läänemaa DMO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DMOd.png" descr="DMOd.png">
            <a:extLst>
              <a:ext uri="{FF2B5EF4-FFF2-40B4-BE49-F238E27FC236}">
                <a16:creationId xmlns:a16="http://schemas.microsoft.com/office/drawing/2014/main" id="{B5675447-389C-26BB-304F-646282343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59" b="7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7CF730-AD97-E550-1516-D654A03D1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428" y="1925960"/>
            <a:ext cx="4066740" cy="4520560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Maakondade ülene sihtkoha turunduse organisatsioon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maakonda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omavalitsust:</a:t>
            </a:r>
          </a:p>
          <a:p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Harjumaa </a:t>
            </a:r>
            <a:r>
              <a:rPr lang="fi-FI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v.a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Tallinn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(15 KOV)</a:t>
            </a:r>
            <a:b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Raplamaa (4 KOV)</a:t>
            </a:r>
            <a:b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Läänemaa (3 KOV)</a:t>
            </a: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organisatsiooni (MAK/OVL)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LEADER piirkonda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Ligikaudu 900 </a:t>
            </a:r>
            <a:b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teenusepakkujat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82938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D4598-8327-46BC-30E9-F31CA2079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DMO olulisemad </a:t>
            </a:r>
            <a:br>
              <a:rPr lang="et-E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tegevused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AB125-3A61-ABFF-269C-B70987A1E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30755" cy="4518527"/>
          </a:xfrm>
        </p:spPr>
        <p:txBody>
          <a:bodyPr>
            <a:normAutofit fontScale="85000" lnSpcReduction="20000"/>
          </a:bodyPr>
          <a:lstStyle/>
          <a:p>
            <a:r>
              <a:rPr lang="et-EE" sz="24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Turismiettevõtjate teadlikkuse tõstmine </a:t>
            </a:r>
          </a:p>
          <a:p>
            <a:r>
              <a:rPr lang="et-EE" sz="24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Digitaalse turismiinfo haldus</a:t>
            </a:r>
          </a:p>
          <a:p>
            <a:r>
              <a:rPr lang="et-EE" sz="24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Sisuline koostöö </a:t>
            </a:r>
            <a:r>
              <a:rPr lang="et-EE" sz="24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et-EE" sz="24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Estonia tiimiga</a:t>
            </a:r>
          </a:p>
          <a:p>
            <a:r>
              <a:rPr lang="et-EE" sz="24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Turismistrateegia rakendamine</a:t>
            </a:r>
          </a:p>
          <a:p>
            <a:pPr marL="0" indent="0">
              <a:buNone/>
            </a:pPr>
            <a:endParaRPr lang="et-EE" sz="2400" dirty="0">
              <a:solidFill>
                <a:srgbClr val="242424"/>
              </a:solidFill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400" b="1" dirty="0">
                <a:solidFill>
                  <a:srgbClr val="24242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DMO profiveeb</a:t>
            </a:r>
          </a:p>
          <a:p>
            <a:r>
              <a:rPr lang="et-EE" sz="2400" dirty="0">
                <a:solidFill>
                  <a:srgbClr val="24242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Turismiuudised</a:t>
            </a:r>
          </a:p>
          <a:p>
            <a:r>
              <a:rPr lang="et-EE" sz="2400" dirty="0">
                <a:solidFill>
                  <a:srgbClr val="24242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Turismiettevõtja ABC ja kasulikud viited</a:t>
            </a:r>
          </a:p>
          <a:p>
            <a:r>
              <a:rPr lang="et-EE" sz="2400" dirty="0">
                <a:solidFill>
                  <a:srgbClr val="24242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Koolituste ja seminaride info</a:t>
            </a:r>
          </a:p>
          <a:p>
            <a:r>
              <a:rPr lang="et-EE" sz="2400" dirty="0">
                <a:solidFill>
                  <a:srgbClr val="24242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Turismialased uurimustööd</a:t>
            </a:r>
          </a:p>
          <a:p>
            <a:endParaRPr lang="et-EE" sz="1800" dirty="0">
              <a:solidFill>
                <a:srgbClr val="242424"/>
              </a:solidFill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sz="2400" dirty="0">
                <a:solidFill>
                  <a:srgbClr val="24242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Tule</a:t>
            </a:r>
            <a:r>
              <a:rPr lang="et-EE" sz="24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t-EE" sz="2400" b="0" i="0" u="sng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DMO profiveebi</a:t>
            </a:r>
            <a:r>
              <a:rPr lang="et-EE" sz="24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ja </a:t>
            </a:r>
            <a:r>
              <a:rPr lang="et-EE" sz="24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liitu uudiskirjaga </a:t>
            </a:r>
            <a:r>
              <a:rPr lang="et-EE" sz="24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😊</a:t>
            </a:r>
            <a:endParaRPr lang="et-EE" sz="2400" dirty="0">
              <a:solidFill>
                <a:srgbClr val="242424"/>
              </a:solidFill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https://dmo.heak.ee/</a:t>
            </a:r>
            <a:r>
              <a:rPr lang="et-EE" sz="1800" b="1" dirty="0">
                <a:solidFill>
                  <a:srgbClr val="24242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t-E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A55D3B15-889C-AEC3-AB4B-44FAB0E14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10" y="378830"/>
            <a:ext cx="5679490" cy="2709604"/>
          </a:xfrm>
          <a:prstGeom prst="rect">
            <a:avLst/>
          </a:prstGeom>
        </p:spPr>
      </p:pic>
      <p:pic>
        <p:nvPicPr>
          <p:cNvPr id="9" name="Picture 8" descr="A white house with trees and a pink sky&#10;&#10;Description automatically generated">
            <a:extLst>
              <a:ext uri="{FF2B5EF4-FFF2-40B4-BE49-F238E27FC236}">
                <a16:creationId xmlns:a16="http://schemas.microsoft.com/office/drawing/2014/main" id="{2D435508-5F33-8E20-C5AF-72CEBC76F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10" y="3393686"/>
            <a:ext cx="5765238" cy="29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97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2676</TotalTime>
  <Words>701</Words>
  <Application>Microsoft Office PowerPoint</Application>
  <PresentationFormat>Widescreen</PresentationFormat>
  <Paragraphs>117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 Theme</vt:lpstr>
      <vt:lpstr>Läänemaa  turism</vt:lpstr>
      <vt:lpstr>Ivika Uusmaa  SA Läänemaa turismijuht alates 01.03.2024 Harju-, Rapla- ja Läänemaa DMO arendusjuht Läänemaal  Teemad: kultuur, loodus, kestlikkus   </vt:lpstr>
      <vt:lpstr>Läänemaa turism    Vormsi  Lääne-Nigula Haapsalu  </vt:lpstr>
      <vt:lpstr>Läänemaa majutusstatistika</vt:lpstr>
      <vt:lpstr>Majutatute arv tõuseb</vt:lpstr>
      <vt:lpstr>Peamised turud majutusstatistika põhjal</vt:lpstr>
      <vt:lpstr>  Majutatud turistide arvu muutus  jaanuar 2024 võrreldes 2023 a jaanuariga  </vt:lpstr>
      <vt:lpstr>Harju-, Rapla- ja Läänemaa DMO </vt:lpstr>
      <vt:lpstr>DMO olulisemad  tegevused </vt:lpstr>
      <vt:lpstr>Peamine fookus</vt:lpstr>
      <vt:lpstr>Haapsalu ja Läänemaa turismiasjalised</vt:lpstr>
      <vt:lpstr>Tulekul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Turismiasjaliste koosolek</dc:title>
  <dc:creator>Ivika Uusmaa</dc:creator>
  <cp:lastModifiedBy>Ivika Uusmaa</cp:lastModifiedBy>
  <cp:revision>6</cp:revision>
  <dcterms:created xsi:type="dcterms:W3CDTF">2024-03-08T11:00:42Z</dcterms:created>
  <dcterms:modified xsi:type="dcterms:W3CDTF">2024-05-23T13:04:37Z</dcterms:modified>
</cp:coreProperties>
</file>