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4069" r:id="rId6"/>
    <p:sldId id="258" r:id="rId7"/>
    <p:sldId id="259" r:id="rId8"/>
    <p:sldId id="263" r:id="rId9"/>
    <p:sldId id="4072" r:id="rId10"/>
    <p:sldId id="734" r:id="rId11"/>
    <p:sldId id="736" r:id="rId12"/>
    <p:sldId id="733" r:id="rId13"/>
    <p:sldId id="4071" r:id="rId14"/>
    <p:sldId id="767" r:id="rId15"/>
    <p:sldId id="768" r:id="rId16"/>
    <p:sldId id="781" r:id="rId17"/>
    <p:sldId id="261" r:id="rId18"/>
    <p:sldId id="4073" r:id="rId19"/>
    <p:sldId id="4076" r:id="rId20"/>
    <p:sldId id="4074" r:id="rId21"/>
    <p:sldId id="4075" r:id="rId22"/>
    <p:sldId id="4077" r:id="rId23"/>
    <p:sldId id="4070" r:id="rId24"/>
    <p:sldId id="280" r:id="rId25"/>
    <p:sldId id="4078" r:id="rId26"/>
  </p:sldIdLst>
  <p:sldSz cx="18288000" cy="10287000"/>
  <p:notesSz cx="7102475" cy="10233025"/>
  <p:embeddedFontLst>
    <p:embeddedFont>
      <p:font typeface="Montserrat" panose="00000500000000000000" pitchFamily="2" charset="-70"/>
      <p:regular r:id="rId28"/>
      <p:bold r:id="rId29"/>
      <p:italic r:id="rId30"/>
      <p:boldItalic r:id="rId31"/>
    </p:embeddedFont>
    <p:embeddedFont>
      <p:font typeface="Montserrat Classic" panose="020B0604020202020204" charset="-7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7507"/>
    <a:srgbClr val="192C6A"/>
    <a:srgbClr val="B5855D"/>
    <a:srgbClr val="C9DBE8"/>
    <a:srgbClr val="F2F2F2"/>
    <a:srgbClr val="1A6E92"/>
    <a:srgbClr val="F2E7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A26279-FCB6-4D5C-B2F7-982EEFBBD35E}" v="25" dt="2024-11-13T19:55:31.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20" y="2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ina Kruusimägi - MKM" userId="db7828cf-9ab8-44d1-87da-9537ff622829" providerId="ADAL" clId="{8EA26279-FCB6-4D5C-B2F7-982EEFBBD35E}"/>
    <pc:docChg chg="undo custSel addSld delSld modSld">
      <pc:chgData name="Tiina Kruusimägi - MKM" userId="db7828cf-9ab8-44d1-87da-9537ff622829" providerId="ADAL" clId="{8EA26279-FCB6-4D5C-B2F7-982EEFBBD35E}" dt="2024-11-13T19:58:56.930" v="3462" actId="20577"/>
      <pc:docMkLst>
        <pc:docMk/>
      </pc:docMkLst>
      <pc:sldChg chg="modSp mod">
        <pc:chgData name="Tiina Kruusimägi - MKM" userId="db7828cf-9ab8-44d1-87da-9537ff622829" providerId="ADAL" clId="{8EA26279-FCB6-4D5C-B2F7-982EEFBBD35E}" dt="2024-11-13T19:58:56.930" v="3462" actId="20577"/>
        <pc:sldMkLst>
          <pc:docMk/>
          <pc:sldMk cId="0" sldId="256"/>
        </pc:sldMkLst>
        <pc:spChg chg="mod">
          <ac:chgData name="Tiina Kruusimägi - MKM" userId="db7828cf-9ab8-44d1-87da-9537ff622829" providerId="ADAL" clId="{8EA26279-FCB6-4D5C-B2F7-982EEFBBD35E}" dt="2024-11-13T19:58:56.930" v="3462" actId="20577"/>
          <ac:spMkLst>
            <pc:docMk/>
            <pc:sldMk cId="0" sldId="256"/>
            <ac:spMk id="8" creationId="{9F14C392-3E3E-0359-7B8C-B11EC4414A48}"/>
          </ac:spMkLst>
        </pc:spChg>
        <pc:picChg chg="mod">
          <ac:chgData name="Tiina Kruusimägi - MKM" userId="db7828cf-9ab8-44d1-87da-9537ff622829" providerId="ADAL" clId="{8EA26279-FCB6-4D5C-B2F7-982EEFBBD35E}" dt="2024-11-13T08:38:22.047" v="8" actId="1076"/>
          <ac:picMkLst>
            <pc:docMk/>
            <pc:sldMk cId="0" sldId="256"/>
            <ac:picMk id="3" creationId="{00000000-0000-0000-0000-000000000000}"/>
          </ac:picMkLst>
        </pc:picChg>
      </pc:sldChg>
      <pc:sldChg chg="modSp add mod">
        <pc:chgData name="Tiina Kruusimägi - MKM" userId="db7828cf-9ab8-44d1-87da-9537ff622829" providerId="ADAL" clId="{8EA26279-FCB6-4D5C-B2F7-982EEFBBD35E}" dt="2024-11-13T17:57:28.851" v="1161" actId="20577"/>
        <pc:sldMkLst>
          <pc:docMk/>
          <pc:sldMk cId="0" sldId="258"/>
        </pc:sldMkLst>
        <pc:spChg chg="mod">
          <ac:chgData name="Tiina Kruusimägi - MKM" userId="db7828cf-9ab8-44d1-87da-9537ff622829" providerId="ADAL" clId="{8EA26279-FCB6-4D5C-B2F7-982EEFBBD35E}" dt="2024-11-13T17:57:28.851" v="1161" actId="20577"/>
          <ac:spMkLst>
            <pc:docMk/>
            <pc:sldMk cId="0" sldId="258"/>
            <ac:spMk id="10" creationId="{00000000-0000-0000-0000-000000000000}"/>
          </ac:spMkLst>
        </pc:spChg>
      </pc:sldChg>
      <pc:sldChg chg="addSp modSp add mod">
        <pc:chgData name="Tiina Kruusimägi - MKM" userId="db7828cf-9ab8-44d1-87da-9537ff622829" providerId="ADAL" clId="{8EA26279-FCB6-4D5C-B2F7-982EEFBBD35E}" dt="2024-11-13T18:04:30.384" v="1205" actId="1076"/>
        <pc:sldMkLst>
          <pc:docMk/>
          <pc:sldMk cId="0" sldId="259"/>
        </pc:sldMkLst>
        <pc:spChg chg="add mod">
          <ac:chgData name="Tiina Kruusimägi - MKM" userId="db7828cf-9ab8-44d1-87da-9537ff622829" providerId="ADAL" clId="{8EA26279-FCB6-4D5C-B2F7-982EEFBBD35E}" dt="2024-11-13T18:04:25.954" v="1204" actId="1076"/>
          <ac:spMkLst>
            <pc:docMk/>
            <pc:sldMk cId="0" sldId="259"/>
            <ac:spMk id="2" creationId="{D1A467C5-DB03-757F-3801-42E5F29D098E}"/>
          </ac:spMkLst>
        </pc:spChg>
        <pc:spChg chg="add mod">
          <ac:chgData name="Tiina Kruusimägi - MKM" userId="db7828cf-9ab8-44d1-87da-9537ff622829" providerId="ADAL" clId="{8EA26279-FCB6-4D5C-B2F7-982EEFBBD35E}" dt="2024-11-13T18:04:25.954" v="1204" actId="1076"/>
          <ac:spMkLst>
            <pc:docMk/>
            <pc:sldMk cId="0" sldId="259"/>
            <ac:spMk id="4" creationId="{29B903BF-4000-E502-D2DB-7A32C67324D2}"/>
          </ac:spMkLst>
        </pc:spChg>
        <pc:spChg chg="add mod">
          <ac:chgData name="Tiina Kruusimägi - MKM" userId="db7828cf-9ab8-44d1-87da-9537ff622829" providerId="ADAL" clId="{8EA26279-FCB6-4D5C-B2F7-982EEFBBD35E}" dt="2024-11-13T18:04:30.384" v="1205" actId="1076"/>
          <ac:spMkLst>
            <pc:docMk/>
            <pc:sldMk cId="0" sldId="259"/>
            <ac:spMk id="9" creationId="{974395D0-4FC6-9316-0A6D-A6B3706CAFB4}"/>
          </ac:spMkLst>
        </pc:spChg>
      </pc:sldChg>
      <pc:sldChg chg="modSp add mod">
        <pc:chgData name="Tiina Kruusimägi - MKM" userId="db7828cf-9ab8-44d1-87da-9537ff622829" providerId="ADAL" clId="{8EA26279-FCB6-4D5C-B2F7-982EEFBBD35E}" dt="2024-11-13T18:51:37.468" v="2059" actId="113"/>
        <pc:sldMkLst>
          <pc:docMk/>
          <pc:sldMk cId="0" sldId="261"/>
        </pc:sldMkLst>
        <pc:spChg chg="mod">
          <ac:chgData name="Tiina Kruusimägi - MKM" userId="db7828cf-9ab8-44d1-87da-9537ff622829" providerId="ADAL" clId="{8EA26279-FCB6-4D5C-B2F7-982EEFBBD35E}" dt="2024-11-13T18:51:37.468" v="2059" actId="113"/>
          <ac:spMkLst>
            <pc:docMk/>
            <pc:sldMk cId="0" sldId="261"/>
            <ac:spMk id="7" creationId="{937F4C3F-966C-5AA7-A840-29AAA58D15A8}"/>
          </ac:spMkLst>
        </pc:spChg>
        <pc:spChg chg="mod">
          <ac:chgData name="Tiina Kruusimägi - MKM" userId="db7828cf-9ab8-44d1-87da-9537ff622829" providerId="ADAL" clId="{8EA26279-FCB6-4D5C-B2F7-982EEFBBD35E}" dt="2024-11-13T18:32:27.606" v="1605" actId="6549"/>
          <ac:spMkLst>
            <pc:docMk/>
            <pc:sldMk cId="0" sldId="261"/>
            <ac:spMk id="9" creationId="{00000000-0000-0000-0000-000000000000}"/>
          </ac:spMkLst>
        </pc:spChg>
      </pc:sldChg>
      <pc:sldChg chg="addSp modSp add mod">
        <pc:chgData name="Tiina Kruusimägi - MKM" userId="db7828cf-9ab8-44d1-87da-9537ff622829" providerId="ADAL" clId="{8EA26279-FCB6-4D5C-B2F7-982EEFBBD35E}" dt="2024-11-13T09:15:31.336" v="997" actId="207"/>
        <pc:sldMkLst>
          <pc:docMk/>
          <pc:sldMk cId="0" sldId="263"/>
        </pc:sldMkLst>
        <pc:spChg chg="add mod">
          <ac:chgData name="Tiina Kruusimägi - MKM" userId="db7828cf-9ab8-44d1-87da-9537ff622829" providerId="ADAL" clId="{8EA26279-FCB6-4D5C-B2F7-982EEFBBD35E}" dt="2024-11-13T09:15:31.336" v="997" actId="207"/>
          <ac:spMkLst>
            <pc:docMk/>
            <pc:sldMk cId="0" sldId="263"/>
            <ac:spMk id="16" creationId="{F4A0AC54-F10F-C82E-B3D7-427E2E816FB6}"/>
          </ac:spMkLst>
        </pc:spChg>
      </pc:sldChg>
      <pc:sldChg chg="del">
        <pc:chgData name="Tiina Kruusimägi - MKM" userId="db7828cf-9ab8-44d1-87da-9537ff622829" providerId="ADAL" clId="{8EA26279-FCB6-4D5C-B2F7-982EEFBBD35E}" dt="2024-11-13T18:29:27.441" v="1549" actId="47"/>
        <pc:sldMkLst>
          <pc:docMk/>
          <pc:sldMk cId="4036078315" sldId="267"/>
        </pc:sldMkLst>
      </pc:sldChg>
      <pc:sldChg chg="del">
        <pc:chgData name="Tiina Kruusimägi - MKM" userId="db7828cf-9ab8-44d1-87da-9537ff622829" providerId="ADAL" clId="{8EA26279-FCB6-4D5C-B2F7-982EEFBBD35E}" dt="2024-11-13T18:52:02.619" v="2060" actId="47"/>
        <pc:sldMkLst>
          <pc:docMk/>
          <pc:sldMk cId="3233031838" sldId="286"/>
        </pc:sldMkLst>
      </pc:sldChg>
      <pc:sldChg chg="del">
        <pc:chgData name="Tiina Kruusimägi - MKM" userId="db7828cf-9ab8-44d1-87da-9537ff622829" providerId="ADAL" clId="{8EA26279-FCB6-4D5C-B2F7-982EEFBBD35E}" dt="2024-11-13T09:17:58.322" v="998" actId="47"/>
        <pc:sldMkLst>
          <pc:docMk/>
          <pc:sldMk cId="0" sldId="729"/>
        </pc:sldMkLst>
      </pc:sldChg>
      <pc:sldChg chg="del">
        <pc:chgData name="Tiina Kruusimägi - MKM" userId="db7828cf-9ab8-44d1-87da-9537ff622829" providerId="ADAL" clId="{8EA26279-FCB6-4D5C-B2F7-982EEFBBD35E}" dt="2024-11-13T09:23:28.305" v="1087" actId="47"/>
        <pc:sldMkLst>
          <pc:docMk/>
          <pc:sldMk cId="0" sldId="731"/>
        </pc:sldMkLst>
      </pc:sldChg>
      <pc:sldChg chg="addSp delSp modSp mod">
        <pc:chgData name="Tiina Kruusimägi - MKM" userId="db7828cf-9ab8-44d1-87da-9537ff622829" providerId="ADAL" clId="{8EA26279-FCB6-4D5C-B2F7-982EEFBBD35E}" dt="2024-11-13T09:29:06.994" v="1149" actId="207"/>
        <pc:sldMkLst>
          <pc:docMk/>
          <pc:sldMk cId="4222480989" sldId="733"/>
        </pc:sldMkLst>
        <pc:spChg chg="del">
          <ac:chgData name="Tiina Kruusimägi - MKM" userId="db7828cf-9ab8-44d1-87da-9537ff622829" providerId="ADAL" clId="{8EA26279-FCB6-4D5C-B2F7-982EEFBBD35E}" dt="2024-11-13T09:25:36.635" v="1088" actId="478"/>
          <ac:spMkLst>
            <pc:docMk/>
            <pc:sldMk cId="4222480989" sldId="733"/>
            <ac:spMk id="3" creationId="{E87712B2-871D-9CEB-6818-1256F47907BD}"/>
          </ac:spMkLst>
        </pc:spChg>
        <pc:spChg chg="del">
          <ac:chgData name="Tiina Kruusimägi - MKM" userId="db7828cf-9ab8-44d1-87da-9537ff622829" providerId="ADAL" clId="{8EA26279-FCB6-4D5C-B2F7-982EEFBBD35E}" dt="2024-11-13T09:25:40.926" v="1089" actId="478"/>
          <ac:spMkLst>
            <pc:docMk/>
            <pc:sldMk cId="4222480989" sldId="733"/>
            <ac:spMk id="4" creationId="{56D6B741-E45C-C08C-D8CD-45081C00F01E}"/>
          </ac:spMkLst>
        </pc:spChg>
        <pc:spChg chg="add mod">
          <ac:chgData name="Tiina Kruusimägi - MKM" userId="db7828cf-9ab8-44d1-87da-9537ff622829" providerId="ADAL" clId="{8EA26279-FCB6-4D5C-B2F7-982EEFBBD35E}" dt="2024-11-13T09:29:06.994" v="1149" actId="207"/>
          <ac:spMkLst>
            <pc:docMk/>
            <pc:sldMk cId="4222480989" sldId="733"/>
            <ac:spMk id="6" creationId="{C1A0C6C9-C47E-F0DA-6D70-C7FF6D1F077E}"/>
          </ac:spMkLst>
        </pc:spChg>
        <pc:picChg chg="mod">
          <ac:chgData name="Tiina Kruusimägi - MKM" userId="db7828cf-9ab8-44d1-87da-9537ff622829" providerId="ADAL" clId="{8EA26279-FCB6-4D5C-B2F7-982EEFBBD35E}" dt="2024-11-13T09:25:55.163" v="1091" actId="1076"/>
          <ac:picMkLst>
            <pc:docMk/>
            <pc:sldMk cId="4222480989" sldId="733"/>
            <ac:picMk id="2" creationId="{660CBDF8-1C1B-B794-6E4A-651375A0065E}"/>
          </ac:picMkLst>
        </pc:picChg>
      </pc:sldChg>
      <pc:sldChg chg="addSp delSp modSp mod">
        <pc:chgData name="Tiina Kruusimägi - MKM" userId="db7828cf-9ab8-44d1-87da-9537ff622829" providerId="ADAL" clId="{8EA26279-FCB6-4D5C-B2F7-982EEFBBD35E}" dt="2024-11-13T18:15:40.858" v="1382" actId="20577"/>
        <pc:sldMkLst>
          <pc:docMk/>
          <pc:sldMk cId="3218032888" sldId="734"/>
        </pc:sldMkLst>
        <pc:spChg chg="mod">
          <ac:chgData name="Tiina Kruusimägi - MKM" userId="db7828cf-9ab8-44d1-87da-9537ff622829" providerId="ADAL" clId="{8EA26279-FCB6-4D5C-B2F7-982EEFBBD35E}" dt="2024-11-13T09:20:45.030" v="1080" actId="1076"/>
          <ac:spMkLst>
            <pc:docMk/>
            <pc:sldMk cId="3218032888" sldId="734"/>
            <ac:spMk id="3" creationId="{028D87F8-C4DC-3D85-F848-9B3D4A472599}"/>
          </ac:spMkLst>
        </pc:spChg>
        <pc:spChg chg="add del mod">
          <ac:chgData name="Tiina Kruusimägi - MKM" userId="db7828cf-9ab8-44d1-87da-9537ff622829" providerId="ADAL" clId="{8EA26279-FCB6-4D5C-B2F7-982EEFBBD35E}" dt="2024-11-13T09:19:00.464" v="1007" actId="478"/>
          <ac:spMkLst>
            <pc:docMk/>
            <pc:sldMk cId="3218032888" sldId="734"/>
            <ac:spMk id="5" creationId="{8BFA662D-3723-A892-06FF-647448BED71E}"/>
          </ac:spMkLst>
        </pc:spChg>
        <pc:spChg chg="add del mod">
          <ac:chgData name="Tiina Kruusimägi - MKM" userId="db7828cf-9ab8-44d1-87da-9537ff622829" providerId="ADAL" clId="{8EA26279-FCB6-4D5C-B2F7-982EEFBBD35E}" dt="2024-11-13T09:18:58.223" v="1006" actId="478"/>
          <ac:spMkLst>
            <pc:docMk/>
            <pc:sldMk cId="3218032888" sldId="734"/>
            <ac:spMk id="6" creationId="{78879868-7B31-CA90-C22C-35B2F135D078}"/>
          </ac:spMkLst>
        </pc:spChg>
        <pc:spChg chg="add mod">
          <ac:chgData name="Tiina Kruusimägi - MKM" userId="db7828cf-9ab8-44d1-87da-9537ff622829" providerId="ADAL" clId="{8EA26279-FCB6-4D5C-B2F7-982EEFBBD35E}" dt="2024-11-13T18:15:40.858" v="1382" actId="20577"/>
          <ac:spMkLst>
            <pc:docMk/>
            <pc:sldMk cId="3218032888" sldId="734"/>
            <ac:spMk id="7" creationId="{D276F922-B4EA-3976-317D-A129A93855FD}"/>
          </ac:spMkLst>
        </pc:spChg>
      </pc:sldChg>
      <pc:sldChg chg="del">
        <pc:chgData name="Tiina Kruusimägi - MKM" userId="db7828cf-9ab8-44d1-87da-9537ff622829" providerId="ADAL" clId="{8EA26279-FCB6-4D5C-B2F7-982EEFBBD35E}" dt="2024-11-13T18:52:11.319" v="2063" actId="47"/>
        <pc:sldMkLst>
          <pc:docMk/>
          <pc:sldMk cId="42240600" sldId="742"/>
        </pc:sldMkLst>
      </pc:sldChg>
      <pc:sldChg chg="del">
        <pc:chgData name="Tiina Kruusimägi - MKM" userId="db7828cf-9ab8-44d1-87da-9537ff622829" providerId="ADAL" clId="{8EA26279-FCB6-4D5C-B2F7-982EEFBBD35E}" dt="2024-11-13T18:52:06.808" v="2061" actId="47"/>
        <pc:sldMkLst>
          <pc:docMk/>
          <pc:sldMk cId="2172277856" sldId="743"/>
        </pc:sldMkLst>
      </pc:sldChg>
      <pc:sldChg chg="del">
        <pc:chgData name="Tiina Kruusimägi - MKM" userId="db7828cf-9ab8-44d1-87da-9537ff622829" providerId="ADAL" clId="{8EA26279-FCB6-4D5C-B2F7-982EEFBBD35E}" dt="2024-11-13T18:52:08.920" v="2062" actId="47"/>
        <pc:sldMkLst>
          <pc:docMk/>
          <pc:sldMk cId="68981084" sldId="744"/>
        </pc:sldMkLst>
      </pc:sldChg>
      <pc:sldChg chg="del">
        <pc:chgData name="Tiina Kruusimägi - MKM" userId="db7828cf-9ab8-44d1-87da-9537ff622829" providerId="ADAL" clId="{8EA26279-FCB6-4D5C-B2F7-982EEFBBD35E}" dt="2024-11-13T09:45:52.236" v="1150" actId="47"/>
        <pc:sldMkLst>
          <pc:docMk/>
          <pc:sldMk cId="2440481933" sldId="760"/>
        </pc:sldMkLst>
      </pc:sldChg>
      <pc:sldChg chg="add del">
        <pc:chgData name="Tiina Kruusimägi - MKM" userId="db7828cf-9ab8-44d1-87da-9537ff622829" providerId="ADAL" clId="{8EA26279-FCB6-4D5C-B2F7-982EEFBBD35E}" dt="2024-11-13T09:22:54.739" v="1086" actId="47"/>
        <pc:sldMkLst>
          <pc:docMk/>
          <pc:sldMk cId="2675695796" sldId="765"/>
        </pc:sldMkLst>
      </pc:sldChg>
      <pc:sldChg chg="del">
        <pc:chgData name="Tiina Kruusimägi - MKM" userId="db7828cf-9ab8-44d1-87da-9537ff622829" providerId="ADAL" clId="{8EA26279-FCB6-4D5C-B2F7-982EEFBBD35E}" dt="2024-11-13T18:11:31.743" v="1374" actId="47"/>
        <pc:sldMkLst>
          <pc:docMk/>
          <pc:sldMk cId="367874667" sldId="766"/>
        </pc:sldMkLst>
      </pc:sldChg>
      <pc:sldChg chg="addSp delSp modSp mod">
        <pc:chgData name="Tiina Kruusimägi - MKM" userId="db7828cf-9ab8-44d1-87da-9537ff622829" providerId="ADAL" clId="{8EA26279-FCB6-4D5C-B2F7-982EEFBBD35E}" dt="2024-11-13T18:29:03.442" v="1544" actId="1076"/>
        <pc:sldMkLst>
          <pc:docMk/>
          <pc:sldMk cId="1826385593" sldId="768"/>
        </pc:sldMkLst>
        <pc:spChg chg="add del mod">
          <ac:chgData name="Tiina Kruusimägi - MKM" userId="db7828cf-9ab8-44d1-87da-9537ff622829" providerId="ADAL" clId="{8EA26279-FCB6-4D5C-B2F7-982EEFBBD35E}" dt="2024-11-13T18:27:16.322" v="1396" actId="478"/>
          <ac:spMkLst>
            <pc:docMk/>
            <pc:sldMk cId="1826385593" sldId="768"/>
            <ac:spMk id="2" creationId="{20BA2B94-CB88-9CB6-851A-24638AF803F7}"/>
          </ac:spMkLst>
        </pc:spChg>
        <pc:spChg chg="add mod">
          <ac:chgData name="Tiina Kruusimägi - MKM" userId="db7828cf-9ab8-44d1-87da-9537ff622829" providerId="ADAL" clId="{8EA26279-FCB6-4D5C-B2F7-982EEFBBD35E}" dt="2024-11-13T18:29:03.442" v="1544" actId="1076"/>
          <ac:spMkLst>
            <pc:docMk/>
            <pc:sldMk cId="1826385593" sldId="768"/>
            <ac:spMk id="3" creationId="{640122DB-E7C5-38EA-446A-0DC288173CB8}"/>
          </ac:spMkLst>
        </pc:spChg>
        <pc:picChg chg="mod">
          <ac:chgData name="Tiina Kruusimägi - MKM" userId="db7828cf-9ab8-44d1-87da-9537ff622829" providerId="ADAL" clId="{8EA26279-FCB6-4D5C-B2F7-982EEFBBD35E}" dt="2024-11-13T18:27:31.101" v="1399" actId="14100"/>
          <ac:picMkLst>
            <pc:docMk/>
            <pc:sldMk cId="1826385593" sldId="768"/>
            <ac:picMk id="6" creationId="{8C92F633-3588-C15C-0C6F-98CE0EFD739E}"/>
          </ac:picMkLst>
        </pc:picChg>
      </pc:sldChg>
      <pc:sldChg chg="del">
        <pc:chgData name="Tiina Kruusimägi - MKM" userId="db7828cf-9ab8-44d1-87da-9537ff622829" providerId="ADAL" clId="{8EA26279-FCB6-4D5C-B2F7-982EEFBBD35E}" dt="2024-11-13T18:29:22.824" v="1546" actId="47"/>
        <pc:sldMkLst>
          <pc:docMk/>
          <pc:sldMk cId="1187215959" sldId="769"/>
        </pc:sldMkLst>
      </pc:sldChg>
      <pc:sldChg chg="del">
        <pc:chgData name="Tiina Kruusimägi - MKM" userId="db7828cf-9ab8-44d1-87da-9537ff622829" providerId="ADAL" clId="{8EA26279-FCB6-4D5C-B2F7-982EEFBBD35E}" dt="2024-11-13T18:29:25.034" v="1547" actId="47"/>
        <pc:sldMkLst>
          <pc:docMk/>
          <pc:sldMk cId="1639064208" sldId="770"/>
        </pc:sldMkLst>
      </pc:sldChg>
      <pc:sldChg chg="del">
        <pc:chgData name="Tiina Kruusimägi - MKM" userId="db7828cf-9ab8-44d1-87da-9537ff622829" providerId="ADAL" clId="{8EA26279-FCB6-4D5C-B2F7-982EEFBBD35E}" dt="2024-11-13T18:29:37.452" v="1552" actId="47"/>
        <pc:sldMkLst>
          <pc:docMk/>
          <pc:sldMk cId="48029914" sldId="771"/>
        </pc:sldMkLst>
      </pc:sldChg>
      <pc:sldChg chg="del">
        <pc:chgData name="Tiina Kruusimägi - MKM" userId="db7828cf-9ab8-44d1-87da-9537ff622829" providerId="ADAL" clId="{8EA26279-FCB6-4D5C-B2F7-982EEFBBD35E}" dt="2024-11-13T18:29:26.285" v="1548" actId="47"/>
        <pc:sldMkLst>
          <pc:docMk/>
          <pc:sldMk cId="0" sldId="773"/>
        </pc:sldMkLst>
      </pc:sldChg>
      <pc:sldChg chg="del">
        <pc:chgData name="Tiina Kruusimägi - MKM" userId="db7828cf-9ab8-44d1-87da-9537ff622829" providerId="ADAL" clId="{8EA26279-FCB6-4D5C-B2F7-982EEFBBD35E}" dt="2024-11-13T18:29:28.511" v="1550" actId="47"/>
        <pc:sldMkLst>
          <pc:docMk/>
          <pc:sldMk cId="318041615" sldId="774"/>
        </pc:sldMkLst>
      </pc:sldChg>
      <pc:sldChg chg="del">
        <pc:chgData name="Tiina Kruusimägi - MKM" userId="db7828cf-9ab8-44d1-87da-9537ff622829" providerId="ADAL" clId="{8EA26279-FCB6-4D5C-B2F7-982EEFBBD35E}" dt="2024-11-13T18:29:21.258" v="1545" actId="47"/>
        <pc:sldMkLst>
          <pc:docMk/>
          <pc:sldMk cId="166731929" sldId="775"/>
        </pc:sldMkLst>
      </pc:sldChg>
      <pc:sldChg chg="del">
        <pc:chgData name="Tiina Kruusimägi - MKM" userId="db7828cf-9ab8-44d1-87da-9537ff622829" providerId="ADAL" clId="{8EA26279-FCB6-4D5C-B2F7-982EEFBBD35E}" dt="2024-11-13T18:29:34.397" v="1551" actId="47"/>
        <pc:sldMkLst>
          <pc:docMk/>
          <pc:sldMk cId="3661617238" sldId="776"/>
        </pc:sldMkLst>
      </pc:sldChg>
      <pc:sldChg chg="del">
        <pc:chgData name="Tiina Kruusimägi - MKM" userId="db7828cf-9ab8-44d1-87da-9537ff622829" providerId="ADAL" clId="{8EA26279-FCB6-4D5C-B2F7-982EEFBBD35E}" dt="2024-11-13T18:30:34.891" v="1557" actId="47"/>
        <pc:sldMkLst>
          <pc:docMk/>
          <pc:sldMk cId="2248766822" sldId="778"/>
        </pc:sldMkLst>
      </pc:sldChg>
      <pc:sldChg chg="del">
        <pc:chgData name="Tiina Kruusimägi - MKM" userId="db7828cf-9ab8-44d1-87da-9537ff622829" providerId="ADAL" clId="{8EA26279-FCB6-4D5C-B2F7-982EEFBBD35E}" dt="2024-11-13T18:29:38.638" v="1553" actId="47"/>
        <pc:sldMkLst>
          <pc:docMk/>
          <pc:sldMk cId="1989040131" sldId="779"/>
        </pc:sldMkLst>
      </pc:sldChg>
      <pc:sldChg chg="del">
        <pc:chgData name="Tiina Kruusimägi - MKM" userId="db7828cf-9ab8-44d1-87da-9537ff622829" providerId="ADAL" clId="{8EA26279-FCB6-4D5C-B2F7-982EEFBBD35E}" dt="2024-11-13T18:29:41.521" v="1554" actId="47"/>
        <pc:sldMkLst>
          <pc:docMk/>
          <pc:sldMk cId="3523462612" sldId="780"/>
        </pc:sldMkLst>
      </pc:sldChg>
      <pc:sldChg chg="del">
        <pc:chgData name="Tiina Kruusimägi - MKM" userId="db7828cf-9ab8-44d1-87da-9537ff622829" providerId="ADAL" clId="{8EA26279-FCB6-4D5C-B2F7-982EEFBBD35E}" dt="2024-11-13T18:30:30.558" v="1556" actId="47"/>
        <pc:sldMkLst>
          <pc:docMk/>
          <pc:sldMk cId="3759578698" sldId="782"/>
        </pc:sldMkLst>
      </pc:sldChg>
      <pc:sldChg chg="del">
        <pc:chgData name="Tiina Kruusimägi - MKM" userId="db7828cf-9ab8-44d1-87da-9537ff622829" providerId="ADAL" clId="{8EA26279-FCB6-4D5C-B2F7-982EEFBBD35E}" dt="2024-11-13T18:29:45.001" v="1555" actId="47"/>
        <pc:sldMkLst>
          <pc:docMk/>
          <pc:sldMk cId="4235755048" sldId="783"/>
        </pc:sldMkLst>
      </pc:sldChg>
      <pc:sldChg chg="del">
        <pc:chgData name="Tiina Kruusimägi - MKM" userId="db7828cf-9ab8-44d1-87da-9537ff622829" providerId="ADAL" clId="{8EA26279-FCB6-4D5C-B2F7-982EEFBBD35E}" dt="2024-11-13T18:11:10.880" v="1373" actId="47"/>
        <pc:sldMkLst>
          <pc:docMk/>
          <pc:sldMk cId="4265808902" sldId="784"/>
        </pc:sldMkLst>
      </pc:sldChg>
      <pc:sldChg chg="del">
        <pc:chgData name="Tiina Kruusimägi - MKM" userId="db7828cf-9ab8-44d1-87da-9537ff622829" providerId="ADAL" clId="{8EA26279-FCB6-4D5C-B2F7-982EEFBBD35E}" dt="2024-11-13T18:11:07.605" v="1372" actId="47"/>
        <pc:sldMkLst>
          <pc:docMk/>
          <pc:sldMk cId="2571209773" sldId="785"/>
        </pc:sldMkLst>
      </pc:sldChg>
      <pc:sldChg chg="del">
        <pc:chgData name="Tiina Kruusimägi - MKM" userId="db7828cf-9ab8-44d1-87da-9537ff622829" providerId="ADAL" clId="{8EA26279-FCB6-4D5C-B2F7-982EEFBBD35E}" dt="2024-11-13T18:52:15.998" v="2064" actId="47"/>
        <pc:sldMkLst>
          <pc:docMk/>
          <pc:sldMk cId="4194427569" sldId="786"/>
        </pc:sldMkLst>
      </pc:sldChg>
      <pc:sldChg chg="del">
        <pc:chgData name="Tiina Kruusimägi - MKM" userId="db7828cf-9ab8-44d1-87da-9537ff622829" providerId="ADAL" clId="{8EA26279-FCB6-4D5C-B2F7-982EEFBBD35E}" dt="2024-11-13T18:52:20.655" v="2065" actId="47"/>
        <pc:sldMkLst>
          <pc:docMk/>
          <pc:sldMk cId="108837793" sldId="787"/>
        </pc:sldMkLst>
      </pc:sldChg>
      <pc:sldChg chg="del">
        <pc:chgData name="Tiina Kruusimägi - MKM" userId="db7828cf-9ab8-44d1-87da-9537ff622829" providerId="ADAL" clId="{8EA26279-FCB6-4D5C-B2F7-982EEFBBD35E}" dt="2024-11-13T09:22:40.358" v="1085" actId="47"/>
        <pc:sldMkLst>
          <pc:docMk/>
          <pc:sldMk cId="2754915497" sldId="788"/>
        </pc:sldMkLst>
      </pc:sldChg>
      <pc:sldChg chg="modSp add mod">
        <pc:chgData name="Tiina Kruusimägi - MKM" userId="db7828cf-9ab8-44d1-87da-9537ff622829" providerId="ADAL" clId="{8EA26279-FCB6-4D5C-B2F7-982EEFBBD35E}" dt="2024-11-13T08:44:21.387" v="592" actId="6549"/>
        <pc:sldMkLst>
          <pc:docMk/>
          <pc:sldMk cId="3117057829" sldId="4069"/>
        </pc:sldMkLst>
        <pc:spChg chg="mod">
          <ac:chgData name="Tiina Kruusimägi - MKM" userId="db7828cf-9ab8-44d1-87da-9537ff622829" providerId="ADAL" clId="{8EA26279-FCB6-4D5C-B2F7-982EEFBBD35E}" dt="2024-11-13T08:44:21.387" v="592" actId="6549"/>
          <ac:spMkLst>
            <pc:docMk/>
            <pc:sldMk cId="3117057829" sldId="4069"/>
            <ac:spMk id="9" creationId="{EC70F36F-489B-2236-C0FC-80ABA156E35D}"/>
          </ac:spMkLst>
        </pc:spChg>
      </pc:sldChg>
      <pc:sldChg chg="delSp modSp add mod">
        <pc:chgData name="Tiina Kruusimägi - MKM" userId="db7828cf-9ab8-44d1-87da-9537ff622829" providerId="ADAL" clId="{8EA26279-FCB6-4D5C-B2F7-982EEFBBD35E}" dt="2024-11-13T09:09:40.498" v="892" actId="255"/>
        <pc:sldMkLst>
          <pc:docMk/>
          <pc:sldMk cId="4155654684" sldId="4070"/>
        </pc:sldMkLst>
        <pc:spChg chg="mod">
          <ac:chgData name="Tiina Kruusimägi - MKM" userId="db7828cf-9ab8-44d1-87da-9537ff622829" providerId="ADAL" clId="{8EA26279-FCB6-4D5C-B2F7-982EEFBBD35E}" dt="2024-11-13T09:09:40.498" v="892" actId="255"/>
          <ac:spMkLst>
            <pc:docMk/>
            <pc:sldMk cId="4155654684" sldId="4070"/>
            <ac:spMk id="2" creationId="{81EC0BD1-B9BB-C911-BD82-82FFC0651304}"/>
          </ac:spMkLst>
        </pc:spChg>
        <pc:spChg chg="mod">
          <ac:chgData name="Tiina Kruusimägi - MKM" userId="db7828cf-9ab8-44d1-87da-9537ff622829" providerId="ADAL" clId="{8EA26279-FCB6-4D5C-B2F7-982EEFBBD35E}" dt="2024-11-13T09:04:11.258" v="616" actId="20577"/>
          <ac:spMkLst>
            <pc:docMk/>
            <pc:sldMk cId="4155654684" sldId="4070"/>
            <ac:spMk id="6" creationId="{CD70C3CA-2B52-2BEB-9ED9-E1CFCA42870D}"/>
          </ac:spMkLst>
        </pc:spChg>
        <pc:spChg chg="del">
          <ac:chgData name="Tiina Kruusimägi - MKM" userId="db7828cf-9ab8-44d1-87da-9537ff622829" providerId="ADAL" clId="{8EA26279-FCB6-4D5C-B2F7-982EEFBBD35E}" dt="2024-11-13T09:05:48.446" v="747" actId="478"/>
          <ac:spMkLst>
            <pc:docMk/>
            <pc:sldMk cId="4155654684" sldId="4070"/>
            <ac:spMk id="16" creationId="{9F52727D-8FAE-1FB7-163D-0C0DFD95A00D}"/>
          </ac:spMkLst>
        </pc:spChg>
        <pc:spChg chg="del">
          <ac:chgData name="Tiina Kruusimägi - MKM" userId="db7828cf-9ab8-44d1-87da-9537ff622829" providerId="ADAL" clId="{8EA26279-FCB6-4D5C-B2F7-982EEFBBD35E}" dt="2024-11-13T09:05:46.367" v="746" actId="478"/>
          <ac:spMkLst>
            <pc:docMk/>
            <pc:sldMk cId="4155654684" sldId="4070"/>
            <ac:spMk id="17" creationId="{0BA3C5FC-DF43-83ED-A5FE-5FAC1874B5ED}"/>
          </ac:spMkLst>
        </pc:spChg>
        <pc:spChg chg="del">
          <ac:chgData name="Tiina Kruusimägi - MKM" userId="db7828cf-9ab8-44d1-87da-9537ff622829" providerId="ADAL" clId="{8EA26279-FCB6-4D5C-B2F7-982EEFBBD35E}" dt="2024-11-13T09:05:44.039" v="745" actId="478"/>
          <ac:spMkLst>
            <pc:docMk/>
            <pc:sldMk cId="4155654684" sldId="4070"/>
            <ac:spMk id="18" creationId="{B147A14E-4ABA-C469-C530-435488D30F56}"/>
          </ac:spMkLst>
        </pc:spChg>
      </pc:sldChg>
      <pc:sldChg chg="addSp modSp new mod">
        <pc:chgData name="Tiina Kruusimägi - MKM" userId="db7828cf-9ab8-44d1-87da-9537ff622829" providerId="ADAL" clId="{8EA26279-FCB6-4D5C-B2F7-982EEFBBD35E}" dt="2024-11-13T18:10:53.453" v="1371" actId="207"/>
        <pc:sldMkLst>
          <pc:docMk/>
          <pc:sldMk cId="1955190649" sldId="4071"/>
        </pc:sldMkLst>
        <pc:spChg chg="add mod">
          <ac:chgData name="Tiina Kruusimägi - MKM" userId="db7828cf-9ab8-44d1-87da-9537ff622829" providerId="ADAL" clId="{8EA26279-FCB6-4D5C-B2F7-982EEFBBD35E}" dt="2024-11-13T18:10:53.453" v="1371" actId="207"/>
          <ac:spMkLst>
            <pc:docMk/>
            <pc:sldMk cId="1955190649" sldId="4071"/>
            <ac:spMk id="4" creationId="{5CFE7285-EED8-8BA6-DD35-72246A526652}"/>
          </ac:spMkLst>
        </pc:spChg>
        <pc:picChg chg="add mod">
          <ac:chgData name="Tiina Kruusimägi - MKM" userId="db7828cf-9ab8-44d1-87da-9537ff622829" providerId="ADAL" clId="{8EA26279-FCB6-4D5C-B2F7-982EEFBBD35E}" dt="2024-11-13T18:09:07.824" v="1208" actId="1076"/>
          <ac:picMkLst>
            <pc:docMk/>
            <pc:sldMk cId="1955190649" sldId="4071"/>
            <ac:picMk id="3" creationId="{DA21A89C-0791-3013-A475-A014A38CAA54}"/>
          </ac:picMkLst>
        </pc:picChg>
      </pc:sldChg>
      <pc:sldChg chg="addSp modSp new mod">
        <pc:chgData name="Tiina Kruusimägi - MKM" userId="db7828cf-9ab8-44d1-87da-9537ff622829" providerId="ADAL" clId="{8EA26279-FCB6-4D5C-B2F7-982EEFBBD35E}" dt="2024-11-13T18:21:58.691" v="1390" actId="14100"/>
        <pc:sldMkLst>
          <pc:docMk/>
          <pc:sldMk cId="3869416695" sldId="4072"/>
        </pc:sldMkLst>
        <pc:picChg chg="add mod">
          <ac:chgData name="Tiina Kruusimägi - MKM" userId="db7828cf-9ab8-44d1-87da-9537ff622829" providerId="ADAL" clId="{8EA26279-FCB6-4D5C-B2F7-982EEFBBD35E}" dt="2024-11-13T18:20:34.714" v="1386" actId="1076"/>
          <ac:picMkLst>
            <pc:docMk/>
            <pc:sldMk cId="3869416695" sldId="4072"/>
            <ac:picMk id="3" creationId="{D3D8DB41-9A57-9967-FBE2-5999755BE0BA}"/>
          </ac:picMkLst>
        </pc:picChg>
        <pc:picChg chg="add mod">
          <ac:chgData name="Tiina Kruusimägi - MKM" userId="db7828cf-9ab8-44d1-87da-9537ff622829" providerId="ADAL" clId="{8EA26279-FCB6-4D5C-B2F7-982EEFBBD35E}" dt="2024-11-13T18:21:58.691" v="1390" actId="14100"/>
          <ac:picMkLst>
            <pc:docMk/>
            <pc:sldMk cId="3869416695" sldId="4072"/>
            <ac:picMk id="5" creationId="{51CA23FE-65E3-CEB5-0E13-96DE329EEE57}"/>
          </ac:picMkLst>
        </pc:picChg>
      </pc:sldChg>
      <pc:sldChg chg="modSp add mod">
        <pc:chgData name="Tiina Kruusimägi - MKM" userId="db7828cf-9ab8-44d1-87da-9537ff622829" providerId="ADAL" clId="{8EA26279-FCB6-4D5C-B2F7-982EEFBBD35E}" dt="2024-11-13T19:34:23.809" v="3095" actId="20577"/>
        <pc:sldMkLst>
          <pc:docMk/>
          <pc:sldMk cId="2735918155" sldId="4073"/>
        </pc:sldMkLst>
        <pc:spChg chg="mod">
          <ac:chgData name="Tiina Kruusimägi - MKM" userId="db7828cf-9ab8-44d1-87da-9537ff622829" providerId="ADAL" clId="{8EA26279-FCB6-4D5C-B2F7-982EEFBBD35E}" dt="2024-11-13T19:34:23.809" v="3095" actId="20577"/>
          <ac:spMkLst>
            <pc:docMk/>
            <pc:sldMk cId="2735918155" sldId="4073"/>
            <ac:spMk id="7" creationId="{937F4C3F-966C-5AA7-A840-29AAA58D15A8}"/>
          </ac:spMkLst>
        </pc:spChg>
        <pc:spChg chg="mod">
          <ac:chgData name="Tiina Kruusimägi - MKM" userId="db7828cf-9ab8-44d1-87da-9537ff622829" providerId="ADAL" clId="{8EA26279-FCB6-4D5C-B2F7-982EEFBBD35E}" dt="2024-11-13T19:17:44.085" v="2147" actId="20577"/>
          <ac:spMkLst>
            <pc:docMk/>
            <pc:sldMk cId="2735918155" sldId="4073"/>
            <ac:spMk id="9" creationId="{00000000-0000-0000-0000-000000000000}"/>
          </ac:spMkLst>
        </pc:spChg>
        <pc:picChg chg="mod">
          <ac:chgData name="Tiina Kruusimägi - MKM" userId="db7828cf-9ab8-44d1-87da-9537ff622829" providerId="ADAL" clId="{8EA26279-FCB6-4D5C-B2F7-982EEFBBD35E}" dt="2024-11-13T19:17:08.216" v="2067" actId="14826"/>
          <ac:picMkLst>
            <pc:docMk/>
            <pc:sldMk cId="2735918155" sldId="4073"/>
            <ac:picMk id="2" creationId="{00000000-0000-0000-0000-000000000000}"/>
          </ac:picMkLst>
        </pc:picChg>
      </pc:sldChg>
      <pc:sldChg chg="addSp modSp new mod">
        <pc:chgData name="Tiina Kruusimägi - MKM" userId="db7828cf-9ab8-44d1-87da-9537ff622829" providerId="ADAL" clId="{8EA26279-FCB6-4D5C-B2F7-982EEFBBD35E}" dt="2024-11-13T19:21:38.066" v="2277" actId="20577"/>
        <pc:sldMkLst>
          <pc:docMk/>
          <pc:sldMk cId="2546378445" sldId="4074"/>
        </pc:sldMkLst>
        <pc:spChg chg="add mod">
          <ac:chgData name="Tiina Kruusimägi - MKM" userId="db7828cf-9ab8-44d1-87da-9537ff622829" providerId="ADAL" clId="{8EA26279-FCB6-4D5C-B2F7-982EEFBBD35E}" dt="2024-11-13T19:21:38.066" v="2277" actId="20577"/>
          <ac:spMkLst>
            <pc:docMk/>
            <pc:sldMk cId="2546378445" sldId="4074"/>
            <ac:spMk id="4" creationId="{D85280AC-4714-7D61-034A-2CCECBE8234E}"/>
          </ac:spMkLst>
        </pc:spChg>
        <pc:picChg chg="add mod">
          <ac:chgData name="Tiina Kruusimägi - MKM" userId="db7828cf-9ab8-44d1-87da-9537ff622829" providerId="ADAL" clId="{8EA26279-FCB6-4D5C-B2F7-982EEFBBD35E}" dt="2024-11-13T19:20:57.480" v="2226" actId="14100"/>
          <ac:picMkLst>
            <pc:docMk/>
            <pc:sldMk cId="2546378445" sldId="4074"/>
            <ac:picMk id="3" creationId="{2D838C99-51BE-B97D-4B36-6BD3E038ECD2}"/>
          </ac:picMkLst>
        </pc:picChg>
        <pc:picChg chg="add mod">
          <ac:chgData name="Tiina Kruusimägi - MKM" userId="db7828cf-9ab8-44d1-87da-9537ff622829" providerId="ADAL" clId="{8EA26279-FCB6-4D5C-B2F7-982EEFBBD35E}" dt="2024-11-13T19:21:19.079" v="2228"/>
          <ac:picMkLst>
            <pc:docMk/>
            <pc:sldMk cId="2546378445" sldId="4074"/>
            <ac:picMk id="5" creationId="{83D116CB-63B0-4C6B-89F2-15A608188BEE}"/>
          </ac:picMkLst>
        </pc:picChg>
      </pc:sldChg>
      <pc:sldChg chg="addSp modSp new mod">
        <pc:chgData name="Tiina Kruusimägi - MKM" userId="db7828cf-9ab8-44d1-87da-9537ff622829" providerId="ADAL" clId="{8EA26279-FCB6-4D5C-B2F7-982EEFBBD35E}" dt="2024-11-13T19:25:09.851" v="2333" actId="20577"/>
        <pc:sldMkLst>
          <pc:docMk/>
          <pc:sldMk cId="3584895580" sldId="4075"/>
        </pc:sldMkLst>
        <pc:spChg chg="add mod">
          <ac:chgData name="Tiina Kruusimägi - MKM" userId="db7828cf-9ab8-44d1-87da-9537ff622829" providerId="ADAL" clId="{8EA26279-FCB6-4D5C-B2F7-982EEFBBD35E}" dt="2024-11-13T19:25:09.851" v="2333" actId="20577"/>
          <ac:spMkLst>
            <pc:docMk/>
            <pc:sldMk cId="3584895580" sldId="4075"/>
            <ac:spMk id="4" creationId="{036845C0-F79C-3810-B834-C3B009884B0F}"/>
          </ac:spMkLst>
        </pc:spChg>
        <pc:picChg chg="add mod">
          <ac:chgData name="Tiina Kruusimägi - MKM" userId="db7828cf-9ab8-44d1-87da-9537ff622829" providerId="ADAL" clId="{8EA26279-FCB6-4D5C-B2F7-982EEFBBD35E}" dt="2024-11-13T19:24:13.551" v="2282" actId="14100"/>
          <ac:picMkLst>
            <pc:docMk/>
            <pc:sldMk cId="3584895580" sldId="4075"/>
            <ac:picMk id="3" creationId="{BD4D6BB1-ED0E-5DE9-C2FE-F4AF716D9115}"/>
          </ac:picMkLst>
        </pc:picChg>
        <pc:picChg chg="add mod">
          <ac:chgData name="Tiina Kruusimägi - MKM" userId="db7828cf-9ab8-44d1-87da-9537ff622829" providerId="ADAL" clId="{8EA26279-FCB6-4D5C-B2F7-982EEFBBD35E}" dt="2024-11-13T19:24:32.959" v="2284"/>
          <ac:picMkLst>
            <pc:docMk/>
            <pc:sldMk cId="3584895580" sldId="4075"/>
            <ac:picMk id="5" creationId="{5D5247C4-95BE-6B27-54AD-CC4F5F8C3121}"/>
          </ac:picMkLst>
        </pc:picChg>
      </pc:sldChg>
      <pc:sldChg chg="modSp add mod">
        <pc:chgData name="Tiina Kruusimägi - MKM" userId="db7828cf-9ab8-44d1-87da-9537ff622829" providerId="ADAL" clId="{8EA26279-FCB6-4D5C-B2F7-982EEFBBD35E}" dt="2024-11-13T19:33:15.789" v="3039" actId="1076"/>
        <pc:sldMkLst>
          <pc:docMk/>
          <pc:sldMk cId="2715173475" sldId="4076"/>
        </pc:sldMkLst>
        <pc:spChg chg="mod">
          <ac:chgData name="Tiina Kruusimägi - MKM" userId="db7828cf-9ab8-44d1-87da-9537ff622829" providerId="ADAL" clId="{8EA26279-FCB6-4D5C-B2F7-982EEFBBD35E}" dt="2024-11-13T19:33:15.789" v="3039" actId="1076"/>
          <ac:spMkLst>
            <pc:docMk/>
            <pc:sldMk cId="2715173475" sldId="4076"/>
            <ac:spMk id="9" creationId="{EC70F36F-489B-2236-C0FC-80ABA156E35D}"/>
          </ac:spMkLst>
        </pc:spChg>
        <pc:spChg chg="mod">
          <ac:chgData name="Tiina Kruusimägi - MKM" userId="db7828cf-9ab8-44d1-87da-9537ff622829" providerId="ADAL" clId="{8EA26279-FCB6-4D5C-B2F7-982EEFBBD35E}" dt="2024-11-13T19:28:06.198" v="2377" actId="207"/>
          <ac:spMkLst>
            <pc:docMk/>
            <pc:sldMk cId="2715173475" sldId="4076"/>
            <ac:spMk id="11" creationId="{7DBC59EF-DB7F-BF96-26DE-4A8911FC8A0C}"/>
          </ac:spMkLst>
        </pc:spChg>
        <pc:picChg chg="mod">
          <ac:chgData name="Tiina Kruusimägi - MKM" userId="db7828cf-9ab8-44d1-87da-9537ff622829" providerId="ADAL" clId="{8EA26279-FCB6-4D5C-B2F7-982EEFBBD35E}" dt="2024-11-13T19:33:10.562" v="3038" actId="1076"/>
          <ac:picMkLst>
            <pc:docMk/>
            <pc:sldMk cId="2715173475" sldId="4076"/>
            <ac:picMk id="3" creationId="{00000000-0000-0000-0000-000000000000}"/>
          </ac:picMkLst>
        </pc:picChg>
      </pc:sldChg>
      <pc:sldChg chg="modSp add mod">
        <pc:chgData name="Tiina Kruusimägi - MKM" userId="db7828cf-9ab8-44d1-87da-9537ff622829" providerId="ADAL" clId="{8EA26279-FCB6-4D5C-B2F7-982EEFBBD35E}" dt="2024-11-13T19:53:30.859" v="3456" actId="20577"/>
        <pc:sldMkLst>
          <pc:docMk/>
          <pc:sldMk cId="3152249413" sldId="4077"/>
        </pc:sldMkLst>
        <pc:spChg chg="mod">
          <ac:chgData name="Tiina Kruusimägi - MKM" userId="db7828cf-9ab8-44d1-87da-9537ff622829" providerId="ADAL" clId="{8EA26279-FCB6-4D5C-B2F7-982EEFBBD35E}" dt="2024-11-13T19:53:30.859" v="3456" actId="20577"/>
          <ac:spMkLst>
            <pc:docMk/>
            <pc:sldMk cId="3152249413" sldId="4077"/>
            <ac:spMk id="7" creationId="{937F4C3F-966C-5AA7-A840-29AAA58D15A8}"/>
          </ac:spMkLst>
        </pc:spChg>
        <pc:spChg chg="mod">
          <ac:chgData name="Tiina Kruusimägi - MKM" userId="db7828cf-9ab8-44d1-87da-9537ff622829" providerId="ADAL" clId="{8EA26279-FCB6-4D5C-B2F7-982EEFBBD35E}" dt="2024-11-13T19:43:06.328" v="3160" actId="6549"/>
          <ac:spMkLst>
            <pc:docMk/>
            <pc:sldMk cId="3152249413" sldId="4077"/>
            <ac:spMk id="9" creationId="{00000000-0000-0000-0000-000000000000}"/>
          </ac:spMkLst>
        </pc:spChg>
      </pc:sldChg>
      <pc:sldChg chg="addSp modSp new mod">
        <pc:chgData name="Tiina Kruusimägi - MKM" userId="db7828cf-9ab8-44d1-87da-9537ff622829" providerId="ADAL" clId="{8EA26279-FCB6-4D5C-B2F7-982EEFBBD35E}" dt="2024-11-13T19:54:32.551" v="3460" actId="14100"/>
        <pc:sldMkLst>
          <pc:docMk/>
          <pc:sldMk cId="1653809302" sldId="4078"/>
        </pc:sldMkLst>
        <pc:picChg chg="add mod">
          <ac:chgData name="Tiina Kruusimägi - MKM" userId="db7828cf-9ab8-44d1-87da-9537ff622829" providerId="ADAL" clId="{8EA26279-FCB6-4D5C-B2F7-982EEFBBD35E}" dt="2024-11-13T19:54:32.551" v="3460" actId="14100"/>
          <ac:picMkLst>
            <pc:docMk/>
            <pc:sldMk cId="1653809302" sldId="4078"/>
            <ac:picMk id="3" creationId="{30D322B3-1B2F-01A5-FB15-B27F9B352A7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3077739" cy="513428"/>
          </a:xfrm>
          <a:prstGeom prst="rect">
            <a:avLst/>
          </a:prstGeom>
        </p:spPr>
        <p:txBody>
          <a:bodyPr vert="horz" lIns="99057" tIns="49528" rIns="99057" bIns="49528" rtlCol="0"/>
          <a:lstStyle>
            <a:lvl1pPr algn="l">
              <a:defRPr sz="1300"/>
            </a:lvl1pPr>
          </a:lstStyle>
          <a:p>
            <a:endParaRPr lang="et-EE"/>
          </a:p>
        </p:txBody>
      </p:sp>
      <p:sp>
        <p:nvSpPr>
          <p:cNvPr id="3" name="Kuupäeva kohatäide 2"/>
          <p:cNvSpPr>
            <a:spLocks noGrp="1"/>
          </p:cNvSpPr>
          <p:nvPr>
            <p:ph type="dt" idx="1"/>
          </p:nvPr>
        </p:nvSpPr>
        <p:spPr>
          <a:xfrm>
            <a:off x="4023092" y="0"/>
            <a:ext cx="3077739" cy="513428"/>
          </a:xfrm>
          <a:prstGeom prst="rect">
            <a:avLst/>
          </a:prstGeom>
        </p:spPr>
        <p:txBody>
          <a:bodyPr vert="horz" lIns="99057" tIns="49528" rIns="99057" bIns="49528" rtlCol="0"/>
          <a:lstStyle>
            <a:lvl1pPr algn="r">
              <a:defRPr sz="1300"/>
            </a:lvl1pPr>
          </a:lstStyle>
          <a:p>
            <a:fld id="{00236A23-188C-4461-9072-1D24C3F61767}" type="datetimeFigureOut">
              <a:rPr lang="et-EE" smtClean="0"/>
              <a:t>13.11.2024</a:t>
            </a:fld>
            <a:endParaRPr lang="et-EE"/>
          </a:p>
        </p:txBody>
      </p:sp>
      <p:sp>
        <p:nvSpPr>
          <p:cNvPr id="4" name="Slaidi pildi kohatäide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7" tIns="49528" rIns="99057" bIns="49528" rtlCol="0" anchor="ctr"/>
          <a:lstStyle/>
          <a:p>
            <a:endParaRPr lang="et-EE"/>
          </a:p>
        </p:txBody>
      </p:sp>
      <p:sp>
        <p:nvSpPr>
          <p:cNvPr id="5" name="Märkmete kohatäide 4"/>
          <p:cNvSpPr>
            <a:spLocks noGrp="1"/>
          </p:cNvSpPr>
          <p:nvPr>
            <p:ph type="body" sz="quarter" idx="3"/>
          </p:nvPr>
        </p:nvSpPr>
        <p:spPr>
          <a:xfrm>
            <a:off x="710248" y="4924643"/>
            <a:ext cx="5681980" cy="4029254"/>
          </a:xfrm>
          <a:prstGeom prst="rect">
            <a:avLst/>
          </a:prstGeom>
        </p:spPr>
        <p:txBody>
          <a:bodyPr vert="horz" lIns="99057" tIns="49528" rIns="99057" bIns="49528" rtlCol="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9719598"/>
            <a:ext cx="3077739" cy="513427"/>
          </a:xfrm>
          <a:prstGeom prst="rect">
            <a:avLst/>
          </a:prstGeom>
        </p:spPr>
        <p:txBody>
          <a:bodyPr vert="horz" lIns="99057" tIns="49528" rIns="99057" bIns="49528" rtlCol="0" anchor="b"/>
          <a:lstStyle>
            <a:lvl1pPr algn="l">
              <a:defRPr sz="1300"/>
            </a:lvl1pPr>
          </a:lstStyle>
          <a:p>
            <a:endParaRPr lang="et-EE"/>
          </a:p>
        </p:txBody>
      </p:sp>
      <p:sp>
        <p:nvSpPr>
          <p:cNvPr id="7" name="Slaidinumbri kohatäide 6"/>
          <p:cNvSpPr>
            <a:spLocks noGrp="1"/>
          </p:cNvSpPr>
          <p:nvPr>
            <p:ph type="sldNum" sz="quarter" idx="5"/>
          </p:nvPr>
        </p:nvSpPr>
        <p:spPr>
          <a:xfrm>
            <a:off x="4023092" y="9719598"/>
            <a:ext cx="3077739" cy="513427"/>
          </a:xfrm>
          <a:prstGeom prst="rect">
            <a:avLst/>
          </a:prstGeom>
        </p:spPr>
        <p:txBody>
          <a:bodyPr vert="horz" lIns="99057" tIns="49528" rIns="99057" bIns="49528" rtlCol="0" anchor="b"/>
          <a:lstStyle>
            <a:lvl1pPr algn="r">
              <a:defRPr sz="1300"/>
            </a:lvl1pPr>
          </a:lstStyle>
          <a:p>
            <a:fld id="{FB9B8402-93A2-4E4F-BFBC-A9CC9A668154}" type="slidenum">
              <a:rPr lang="et-EE" smtClean="0"/>
              <a:t>‹#›</a:t>
            </a:fld>
            <a:endParaRPr lang="et-EE"/>
          </a:p>
        </p:txBody>
      </p:sp>
    </p:spTree>
    <p:extLst>
      <p:ext uri="{BB962C8B-B14F-4D97-AF65-F5344CB8AC3E}">
        <p14:creationId xmlns:p14="http://schemas.microsoft.com/office/powerpoint/2010/main" val="3084926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5"/>
          </p:nvPr>
        </p:nvSpPr>
        <p:spPr/>
        <p:txBody>
          <a:bodyPr/>
          <a:lstStyle/>
          <a:p>
            <a:fld id="{FB9B8402-93A2-4E4F-BFBC-A9CC9A668154}" type="slidenum">
              <a:rPr lang="et-EE" smtClean="0"/>
              <a:t>1</a:t>
            </a:fld>
            <a:endParaRPr lang="et-EE"/>
          </a:p>
        </p:txBody>
      </p:sp>
    </p:spTree>
    <p:extLst>
      <p:ext uri="{BB962C8B-B14F-4D97-AF65-F5344CB8AC3E}">
        <p14:creationId xmlns:p14="http://schemas.microsoft.com/office/powerpoint/2010/main" val="104356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5"/>
          </p:nvPr>
        </p:nvSpPr>
        <p:spPr/>
        <p:txBody>
          <a:bodyPr/>
          <a:lstStyle/>
          <a:p>
            <a:fld id="{3745B1B2-6D37-432F-88A2-C8D090074E7E}" type="slidenum">
              <a:rPr lang="et-EE" smtClean="0"/>
              <a:t>12</a:t>
            </a:fld>
            <a:endParaRPr lang="et-EE"/>
          </a:p>
        </p:txBody>
      </p:sp>
    </p:spTree>
    <p:extLst>
      <p:ext uri="{BB962C8B-B14F-4D97-AF65-F5344CB8AC3E}">
        <p14:creationId xmlns:p14="http://schemas.microsoft.com/office/powerpoint/2010/main" val="974216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5"/>
          </p:nvPr>
        </p:nvSpPr>
        <p:spPr/>
        <p:txBody>
          <a:bodyPr/>
          <a:lstStyle/>
          <a:p>
            <a:fld id="{FB9B8402-93A2-4E4F-BFBC-A9CC9A668154}" type="slidenum">
              <a:rPr lang="et-EE" smtClean="0"/>
              <a:t>14</a:t>
            </a:fld>
            <a:endParaRPr lang="et-EE"/>
          </a:p>
        </p:txBody>
      </p:sp>
    </p:spTree>
    <p:extLst>
      <p:ext uri="{BB962C8B-B14F-4D97-AF65-F5344CB8AC3E}">
        <p14:creationId xmlns:p14="http://schemas.microsoft.com/office/powerpoint/2010/main" val="148262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5"/>
          </p:nvPr>
        </p:nvSpPr>
        <p:spPr/>
        <p:txBody>
          <a:bodyPr/>
          <a:lstStyle/>
          <a:p>
            <a:fld id="{FB9B8402-93A2-4E4F-BFBC-A9CC9A668154}" type="slidenum">
              <a:rPr lang="et-EE" smtClean="0"/>
              <a:t>15</a:t>
            </a:fld>
            <a:endParaRPr lang="et-EE"/>
          </a:p>
        </p:txBody>
      </p:sp>
    </p:spTree>
    <p:extLst>
      <p:ext uri="{BB962C8B-B14F-4D97-AF65-F5344CB8AC3E}">
        <p14:creationId xmlns:p14="http://schemas.microsoft.com/office/powerpoint/2010/main" val="132199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GB"/>
          </a:p>
        </p:txBody>
      </p:sp>
      <p:sp>
        <p:nvSpPr>
          <p:cNvPr id="4" name="Slaidinumbri kohatäide 3"/>
          <p:cNvSpPr>
            <a:spLocks noGrp="1"/>
          </p:cNvSpPr>
          <p:nvPr>
            <p:ph type="sldNum" sz="quarter" idx="5"/>
          </p:nvPr>
        </p:nvSpPr>
        <p:spPr/>
        <p:txBody>
          <a:bodyPr/>
          <a:lstStyle/>
          <a:p>
            <a:fld id="{16532460-C5B2-4F1C-BEC7-E8FED2B7B659}" type="slidenum">
              <a:rPr lang="et-EE" smtClean="0"/>
              <a:t>16</a:t>
            </a:fld>
            <a:endParaRPr lang="et-EE"/>
          </a:p>
        </p:txBody>
      </p:sp>
    </p:spTree>
    <p:extLst>
      <p:ext uri="{BB962C8B-B14F-4D97-AF65-F5344CB8AC3E}">
        <p14:creationId xmlns:p14="http://schemas.microsoft.com/office/powerpoint/2010/main" val="1597839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5"/>
          </p:nvPr>
        </p:nvSpPr>
        <p:spPr/>
        <p:txBody>
          <a:bodyPr/>
          <a:lstStyle/>
          <a:p>
            <a:fld id="{FB9B8402-93A2-4E4F-BFBC-A9CC9A668154}" type="slidenum">
              <a:rPr lang="et-EE" smtClean="0"/>
              <a:t>19</a:t>
            </a:fld>
            <a:endParaRPr lang="et-EE"/>
          </a:p>
        </p:txBody>
      </p:sp>
    </p:spTree>
    <p:extLst>
      <p:ext uri="{BB962C8B-B14F-4D97-AF65-F5344CB8AC3E}">
        <p14:creationId xmlns:p14="http://schemas.microsoft.com/office/powerpoint/2010/main" val="4026135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5"/>
          </p:nvPr>
        </p:nvSpPr>
        <p:spPr/>
        <p:txBody>
          <a:bodyPr/>
          <a:lstStyle/>
          <a:p>
            <a:fld id="{FB9B8402-93A2-4E4F-BFBC-A9CC9A668154}" type="slidenum">
              <a:rPr lang="et-EE" smtClean="0"/>
              <a:t>20</a:t>
            </a:fld>
            <a:endParaRPr lang="et-EE"/>
          </a:p>
        </p:txBody>
      </p:sp>
    </p:spTree>
    <p:extLst>
      <p:ext uri="{BB962C8B-B14F-4D97-AF65-F5344CB8AC3E}">
        <p14:creationId xmlns:p14="http://schemas.microsoft.com/office/powerpoint/2010/main" val="2161872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5"/>
          </p:nvPr>
        </p:nvSpPr>
        <p:spPr/>
        <p:txBody>
          <a:bodyPr/>
          <a:lstStyle/>
          <a:p>
            <a:fld id="{FB9B8402-93A2-4E4F-BFBC-A9CC9A668154}" type="slidenum">
              <a:rPr lang="et-EE" smtClean="0"/>
              <a:t>21</a:t>
            </a:fld>
            <a:endParaRPr lang="et-EE"/>
          </a:p>
        </p:txBody>
      </p:sp>
    </p:spTree>
    <p:extLst>
      <p:ext uri="{BB962C8B-B14F-4D97-AF65-F5344CB8AC3E}">
        <p14:creationId xmlns:p14="http://schemas.microsoft.com/office/powerpoint/2010/main" val="29409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FB9B8402-93A2-4E4F-BFBC-A9CC9A668154}" type="slidenum">
              <a:rPr lang="et-EE" smtClean="0"/>
              <a:t>22</a:t>
            </a:fld>
            <a:endParaRPr lang="et-EE"/>
          </a:p>
        </p:txBody>
      </p:sp>
    </p:spTree>
    <p:extLst>
      <p:ext uri="{BB962C8B-B14F-4D97-AF65-F5344CB8AC3E}">
        <p14:creationId xmlns:p14="http://schemas.microsoft.com/office/powerpoint/2010/main" val="2756707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GB"/>
          </a:p>
        </p:txBody>
      </p:sp>
      <p:sp>
        <p:nvSpPr>
          <p:cNvPr id="4" name="Slaidinumbri kohatäide 3"/>
          <p:cNvSpPr>
            <a:spLocks noGrp="1"/>
          </p:cNvSpPr>
          <p:nvPr>
            <p:ph type="sldNum" sz="quarter" idx="5"/>
          </p:nvPr>
        </p:nvSpPr>
        <p:spPr/>
        <p:txBody>
          <a:bodyPr/>
          <a:lstStyle/>
          <a:p>
            <a:fld id="{16532460-C5B2-4F1C-BEC7-E8FED2B7B659}" type="slidenum">
              <a:rPr lang="et-EE" smtClean="0"/>
              <a:t>2</a:t>
            </a:fld>
            <a:endParaRPr lang="et-EE"/>
          </a:p>
        </p:txBody>
      </p:sp>
    </p:spTree>
    <p:extLst>
      <p:ext uri="{BB962C8B-B14F-4D97-AF65-F5344CB8AC3E}">
        <p14:creationId xmlns:p14="http://schemas.microsoft.com/office/powerpoint/2010/main" val="341391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1436CFCE-7E01-485F-ABE1-B6F2AFE645B0}" type="slidenum">
              <a:rPr lang="et-EE" smtClean="0"/>
              <a:t>3</a:t>
            </a:fld>
            <a:endParaRPr lang="et-EE"/>
          </a:p>
        </p:txBody>
      </p:sp>
    </p:spTree>
    <p:extLst>
      <p:ext uri="{BB962C8B-B14F-4D97-AF65-F5344CB8AC3E}">
        <p14:creationId xmlns:p14="http://schemas.microsoft.com/office/powerpoint/2010/main" val="121464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1436CFCE-7E01-485F-ABE1-B6F2AFE645B0}" type="slidenum">
              <a:rPr lang="et-EE" smtClean="0"/>
              <a:t>4</a:t>
            </a:fld>
            <a:endParaRPr lang="et-EE"/>
          </a:p>
        </p:txBody>
      </p:sp>
    </p:spTree>
    <p:extLst>
      <p:ext uri="{BB962C8B-B14F-4D97-AF65-F5344CB8AC3E}">
        <p14:creationId xmlns:p14="http://schemas.microsoft.com/office/powerpoint/2010/main" val="174886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b="1" dirty="0">
                <a:solidFill>
                  <a:srgbClr val="F7931E"/>
                </a:solidFill>
                <a:latin typeface="Montserrat Classic"/>
              </a:rPr>
              <a:t>Ettevõtte finantseerimise ärisündmus  </a:t>
            </a:r>
            <a:r>
              <a:rPr lang="et-EE" sz="1200" dirty="0">
                <a:solidFill>
                  <a:srgbClr val="192C6A"/>
                </a:solidFill>
                <a:latin typeface="Montserrat Classic" panose="020B0604020202020204" charset="-70"/>
              </a:rPr>
              <a:t>võimaldab ettevõtjal eesti.ee ettevõtjale keskkonnas saada ülevaade tema ettevõttele avaliku sektori asutuste poolt pakutavatest finantseerimisvõimalustest ning suunduda keskkonna kaudu neid taotlema, samuti jälgida menetluste hetkeseisu ja saada ülevaade kaasnevatest tegevustest ning muust olulisest infost (nt tähtaegadest).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err="1">
                <a:solidFill>
                  <a:srgbClr val="F7931E"/>
                </a:solidFill>
                <a:latin typeface="Montserrat Classic"/>
              </a:rPr>
              <a:t>Ettevõtete</a:t>
            </a:r>
            <a:r>
              <a:rPr lang="fi-FI" sz="1200" b="1" dirty="0">
                <a:solidFill>
                  <a:srgbClr val="F7931E"/>
                </a:solidFill>
                <a:latin typeface="Montserrat Classic"/>
              </a:rPr>
              <a:t> </a:t>
            </a:r>
            <a:r>
              <a:rPr lang="fi-FI" sz="1200" b="1" dirty="0" err="1">
                <a:solidFill>
                  <a:srgbClr val="F7931E"/>
                </a:solidFill>
                <a:latin typeface="Montserrat Classic"/>
              </a:rPr>
              <a:t>tähtajaliste</a:t>
            </a:r>
            <a:r>
              <a:rPr lang="fi-FI" sz="1200" b="1" dirty="0">
                <a:solidFill>
                  <a:srgbClr val="F7931E"/>
                </a:solidFill>
                <a:latin typeface="Montserrat Classic"/>
              </a:rPr>
              <a:t> </a:t>
            </a:r>
            <a:r>
              <a:rPr lang="fi-FI" sz="1200" b="1" dirty="0" err="1">
                <a:solidFill>
                  <a:srgbClr val="F7931E"/>
                </a:solidFill>
                <a:latin typeface="Montserrat Classic"/>
              </a:rPr>
              <a:t>kohustuste</a:t>
            </a:r>
            <a:r>
              <a:rPr lang="fi-FI" sz="1200" b="1" dirty="0">
                <a:solidFill>
                  <a:srgbClr val="F7931E"/>
                </a:solidFill>
                <a:latin typeface="Montserrat Classic"/>
              </a:rPr>
              <a:t> </a:t>
            </a:r>
            <a:r>
              <a:rPr lang="et-EE" sz="1200" b="1" dirty="0">
                <a:solidFill>
                  <a:srgbClr val="192C6A"/>
                </a:solidFill>
                <a:latin typeface="Montserrat Classic" panose="020B0604020202020204" charset="-70"/>
              </a:rPr>
              <a:t>ärisündmus. </a:t>
            </a:r>
            <a:r>
              <a:rPr lang="et-EE" sz="1200" dirty="0">
                <a:solidFill>
                  <a:srgbClr val="192C6A"/>
                </a:solidFill>
                <a:latin typeface="Montserrat Classic"/>
              </a:rPr>
              <a:t>Tulevikulahendus, mis võimaldab</a:t>
            </a:r>
            <a:r>
              <a:rPr lang="et-EE" sz="1200" dirty="0">
                <a:solidFill>
                  <a:srgbClr val="CF7507"/>
                </a:solidFill>
                <a:latin typeface="Montserrat Classic"/>
              </a:rPr>
              <a:t> ettevõtjatel </a:t>
            </a:r>
            <a:r>
              <a:rPr lang="et-EE" sz="1200" dirty="0">
                <a:solidFill>
                  <a:srgbClr val="192C6A"/>
                </a:solidFill>
                <a:latin typeface="Montserrat Classic"/>
              </a:rPr>
              <a:t>eesti.</a:t>
            </a:r>
            <a:r>
              <a:rPr lang="et-EE" sz="1200" dirty="0">
                <a:solidFill>
                  <a:srgbClr val="002060"/>
                </a:solidFill>
                <a:latin typeface="Montserrat Classic"/>
              </a:rPr>
              <a:t>ee ettevõtjale </a:t>
            </a:r>
            <a:r>
              <a:rPr lang="et-EE" sz="1200" dirty="0">
                <a:solidFill>
                  <a:srgbClr val="192C6A"/>
                </a:solidFill>
                <a:latin typeface="Montserrat Classic"/>
              </a:rPr>
              <a:t>keskkonnas saada </a:t>
            </a:r>
            <a:r>
              <a:rPr lang="et-EE" sz="1200" dirty="0">
                <a:solidFill>
                  <a:srgbClr val="CF7507"/>
                </a:solidFill>
                <a:latin typeface="Montserrat Classic"/>
              </a:rPr>
              <a:t>ülevaate</a:t>
            </a:r>
            <a:r>
              <a:rPr lang="et-EE" sz="1200" dirty="0">
                <a:solidFill>
                  <a:srgbClr val="192C6A"/>
                </a:solidFill>
                <a:latin typeface="Montserrat Classic"/>
              </a:rPr>
              <a:t> tema ettevõttele avaliku sektori asutuste poolt seatud tähtajalistest </a:t>
            </a:r>
            <a:r>
              <a:rPr lang="et-EE" sz="1200" dirty="0">
                <a:solidFill>
                  <a:srgbClr val="CF7507"/>
                </a:solidFill>
                <a:latin typeface="Montserrat Classic"/>
              </a:rPr>
              <a:t>kohustustest</a:t>
            </a:r>
            <a:r>
              <a:rPr lang="et-EE" sz="1200" dirty="0">
                <a:solidFill>
                  <a:srgbClr val="192C6A"/>
                </a:solidFill>
                <a:latin typeface="Montserrat Classic"/>
              </a:rPr>
              <a:t>, sh eelkõige aruandluskohustusest </a:t>
            </a:r>
            <a:r>
              <a:rPr lang="et-EE" sz="1200" dirty="0">
                <a:solidFill>
                  <a:srgbClr val="CF7507"/>
                </a:solidFill>
                <a:latin typeface="Montserrat Classic"/>
              </a:rPr>
              <a:t>ning</a:t>
            </a:r>
            <a:r>
              <a:rPr lang="et-EE" sz="1200" dirty="0">
                <a:solidFill>
                  <a:srgbClr val="192C6A"/>
                </a:solidFill>
                <a:latin typeface="Montserrat Classic"/>
              </a:rPr>
              <a:t> kohustustega seotud </a:t>
            </a:r>
            <a:r>
              <a:rPr lang="et-EE" sz="1200" dirty="0">
                <a:solidFill>
                  <a:srgbClr val="CF7507"/>
                </a:solidFill>
                <a:latin typeface="Montserrat Classic"/>
              </a:rPr>
              <a:t>olulisest infost </a:t>
            </a:r>
            <a:r>
              <a:rPr lang="et-EE" sz="1200" dirty="0">
                <a:solidFill>
                  <a:srgbClr val="192C6A"/>
                </a:solidFill>
                <a:latin typeface="Montserrat Classic"/>
              </a:rPr>
              <a:t>nagu tähtaeg, kohustuse täitmiseks vajalikud tegevused ja kohustuse täitmise hetkeseis </a:t>
            </a:r>
            <a:r>
              <a:rPr lang="et-EE" sz="1200" dirty="0">
                <a:solidFill>
                  <a:srgbClr val="CF7507"/>
                </a:solidFill>
                <a:latin typeface="Montserrat Classic"/>
              </a:rPr>
              <a:t>ning suunduda keskkonna kaudu kohustusi täitma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dirty="0">
              <a:solidFill>
                <a:srgbClr val="CF7507"/>
              </a:solidFill>
              <a:latin typeface="Montserrat Class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solidFill>
                  <a:srgbClr val="F7931E"/>
                </a:solidFill>
                <a:latin typeface="Montserrat Classic"/>
              </a:rPr>
              <a:t>Majandustegevusteated- ja tegevusload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dirty="0">
              <a:solidFill>
                <a:srgbClr val="CF7507"/>
              </a:solidFill>
              <a:latin typeface="Montserrat Class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b="1" dirty="0">
              <a:solidFill>
                <a:srgbClr val="192C6A"/>
              </a:solidFill>
              <a:latin typeface="Montserrat Classic"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dirty="0">
              <a:solidFill>
                <a:srgbClr val="192C6A"/>
              </a:solidFill>
              <a:latin typeface="Montserrat Classic" panose="020B0604020202020204" charset="-7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dirty="0">
              <a:solidFill>
                <a:srgbClr val="192C6A"/>
              </a:solidFill>
              <a:latin typeface="Montserrat Classic" panose="020B0604020202020204" charset="-70"/>
            </a:endParaRPr>
          </a:p>
          <a:p>
            <a:r>
              <a:rPr lang="et-EE" dirty="0"/>
              <a:t>.</a:t>
            </a:r>
          </a:p>
          <a:p>
            <a:endParaRPr lang="et-EE" dirty="0"/>
          </a:p>
        </p:txBody>
      </p:sp>
      <p:sp>
        <p:nvSpPr>
          <p:cNvPr id="4" name="Slaidinumbri kohatäide 3"/>
          <p:cNvSpPr>
            <a:spLocks noGrp="1"/>
          </p:cNvSpPr>
          <p:nvPr>
            <p:ph type="sldNum" sz="quarter" idx="5"/>
          </p:nvPr>
        </p:nvSpPr>
        <p:spPr/>
        <p:txBody>
          <a:bodyPr/>
          <a:lstStyle/>
          <a:p>
            <a:fld id="{FB9B8402-93A2-4E4F-BFBC-A9CC9A668154}" type="slidenum">
              <a:rPr lang="et-EE" smtClean="0"/>
              <a:t>5</a:t>
            </a:fld>
            <a:endParaRPr lang="et-EE"/>
          </a:p>
        </p:txBody>
      </p:sp>
    </p:spTree>
    <p:extLst>
      <p:ext uri="{BB962C8B-B14F-4D97-AF65-F5344CB8AC3E}">
        <p14:creationId xmlns:p14="http://schemas.microsoft.com/office/powerpoint/2010/main" val="626349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a:t>(Kui on olemas ettevõte, siis saab </a:t>
            </a:r>
            <a:r>
              <a:rPr lang="et-EE" err="1"/>
              <a:t>laiv</a:t>
            </a:r>
            <a:r>
              <a:rPr lang="et-EE"/>
              <a:t> keskkonnas ka tutvuda lahendusega). </a:t>
            </a:r>
          </a:p>
          <a:p>
            <a:pPr algn="l"/>
            <a:r>
              <a:rPr lang="et-EE"/>
              <a:t>Aga siit saab aimu, millega umbes tegu. Rakendus kuvab täitmata kohustusi minevikust ja tulevikust. </a:t>
            </a:r>
            <a:r>
              <a:rPr lang="fi-FI" sz="1800" b="0" i="0" u="none" strike="noStrike" baseline="0" err="1">
                <a:latin typeface="Arial" panose="020B0604020202020204" pitchFamily="34" charset="0"/>
              </a:rPr>
              <a:t>Kasutajale</a:t>
            </a:r>
            <a:r>
              <a:rPr lang="fi-FI" sz="1800" b="0" i="0" u="none" strike="noStrike" baseline="0">
                <a:latin typeface="Arial" panose="020B0604020202020204" pitchFamily="34" charset="0"/>
              </a:rPr>
              <a:t> </a:t>
            </a:r>
            <a:r>
              <a:rPr lang="fi-FI" sz="1800" b="0" i="0" u="none" strike="noStrike" baseline="0" err="1">
                <a:latin typeface="Arial" panose="020B0604020202020204" pitchFamily="34" charset="0"/>
              </a:rPr>
              <a:t>kuvatakse</a:t>
            </a:r>
            <a:r>
              <a:rPr lang="fi-FI" sz="1800" b="0" i="0" u="none" strike="noStrike" baseline="0">
                <a:latin typeface="Arial" panose="020B0604020202020204" pitchFamily="34" charset="0"/>
              </a:rPr>
              <a:t> </a:t>
            </a:r>
            <a:r>
              <a:rPr lang="fi-FI" sz="1800" b="1" i="0" u="none" strike="noStrike" baseline="0" err="1">
                <a:latin typeface="Arial" panose="020B0604020202020204" pitchFamily="34" charset="0"/>
              </a:rPr>
              <a:t>käesoleva</a:t>
            </a:r>
            <a:r>
              <a:rPr lang="fi-FI" sz="1800" b="1" i="0" u="none" strike="noStrike" baseline="0">
                <a:latin typeface="Arial" panose="020B0604020202020204" pitchFamily="34" charset="0"/>
              </a:rPr>
              <a:t> kuu ja </a:t>
            </a:r>
            <a:r>
              <a:rPr lang="fi-FI" sz="1800" b="1" i="0" u="none" strike="noStrike" baseline="0" err="1">
                <a:latin typeface="Arial" panose="020B0604020202020204" pitchFamily="34" charset="0"/>
              </a:rPr>
              <a:t>järgmise</a:t>
            </a:r>
            <a:r>
              <a:rPr lang="fi-FI" sz="1800" b="1" i="0" u="none" strike="noStrike" baseline="0">
                <a:latin typeface="Arial" panose="020B0604020202020204" pitchFamily="34" charset="0"/>
              </a:rPr>
              <a:t> 5 kuu</a:t>
            </a:r>
          </a:p>
          <a:p>
            <a:pPr algn="l"/>
            <a:r>
              <a:rPr lang="fi-FI" sz="1800" b="0" i="0" u="none" strike="noStrike" baseline="0" err="1">
                <a:latin typeface="Arial" panose="020B0604020202020204" pitchFamily="34" charset="0"/>
              </a:rPr>
              <a:t>Kohustused</a:t>
            </a:r>
            <a:r>
              <a:rPr lang="et-EE" sz="1800" b="0" i="0" u="none" strike="noStrike" baseline="0">
                <a:latin typeface="Arial" panose="020B0604020202020204" pitchFamily="34" charset="0"/>
              </a:rPr>
              <a:t> (</a:t>
            </a:r>
            <a:r>
              <a:rPr lang="fi-FI" sz="1800" b="0" i="0" u="none" strike="noStrike" baseline="0" err="1">
                <a:latin typeface="Arial" panose="020B0604020202020204" pitchFamily="34" charset="0"/>
              </a:rPr>
              <a:t>kui</a:t>
            </a:r>
            <a:r>
              <a:rPr lang="fi-FI" sz="1800" b="0" i="0" u="none" strike="noStrike" baseline="0">
                <a:latin typeface="Arial" panose="020B0604020202020204" pitchFamily="34" charset="0"/>
              </a:rPr>
              <a:t> </a:t>
            </a:r>
            <a:r>
              <a:rPr lang="fi-FI" sz="1800" b="0" i="0" u="none" strike="noStrike" baseline="0" err="1">
                <a:latin typeface="Arial" panose="020B0604020202020204" pitchFamily="34" charset="0"/>
              </a:rPr>
              <a:t>kuuga</a:t>
            </a:r>
            <a:r>
              <a:rPr lang="fi-FI" sz="1800" b="0" i="0" u="none" strike="noStrike" baseline="0">
                <a:latin typeface="Arial" panose="020B0604020202020204" pitchFamily="34" charset="0"/>
              </a:rPr>
              <a:t> ei ole </a:t>
            </a:r>
            <a:r>
              <a:rPr lang="fi-FI" sz="1800" b="0" i="0" u="none" strike="noStrike" baseline="0" err="1">
                <a:latin typeface="Arial" panose="020B0604020202020204" pitchFamily="34" charset="0"/>
              </a:rPr>
              <a:t>seotud</a:t>
            </a:r>
            <a:r>
              <a:rPr lang="fi-FI" sz="1800" b="0" i="0" u="none" strike="noStrike" baseline="0">
                <a:latin typeface="Arial" panose="020B0604020202020204" pitchFamily="34" charset="0"/>
              </a:rPr>
              <a:t> </a:t>
            </a:r>
            <a:r>
              <a:rPr lang="fi-FI" sz="1800" b="0" i="0" u="none" strike="noStrike" baseline="0" err="1">
                <a:latin typeface="Arial" panose="020B0604020202020204" pitchFamily="34" charset="0"/>
              </a:rPr>
              <a:t>kohustusi</a:t>
            </a:r>
            <a:r>
              <a:rPr lang="fi-FI" sz="1800" b="0" i="0" u="none" strike="noStrike" baseline="0">
                <a:latin typeface="Arial" panose="020B0604020202020204" pitchFamily="34" charset="0"/>
              </a:rPr>
              <a:t> ei kuvata</a:t>
            </a:r>
            <a:r>
              <a:rPr lang="et-EE" sz="1800" b="0" i="0" u="none" strike="noStrike" baseline="0">
                <a:latin typeface="Arial" panose="020B0604020202020204" pitchFamily="34" charset="0"/>
              </a:rPr>
              <a:t>). </a:t>
            </a:r>
            <a:r>
              <a:rPr lang="et-EE"/>
              <a:t>Rakenduses on võimalik ka mõningate filtrite abil kohustusi otsida. Hetkel saame kuvada kohustusi, mille kohta on teada täitmise kuupäev ning samuti peaks olema teada valim, kes seda kohustust täima peavad. </a:t>
            </a:r>
          </a:p>
        </p:txBody>
      </p:sp>
      <p:sp>
        <p:nvSpPr>
          <p:cNvPr id="4" name="Slaidinumbri kohatäide 3"/>
          <p:cNvSpPr>
            <a:spLocks noGrp="1"/>
          </p:cNvSpPr>
          <p:nvPr>
            <p:ph type="sldNum" sz="quarter" idx="5"/>
          </p:nvPr>
        </p:nvSpPr>
        <p:spPr/>
        <p:txBody>
          <a:bodyPr/>
          <a:lstStyle/>
          <a:p>
            <a:fld id="{FB9B8402-93A2-4E4F-BFBC-A9CC9A668154}" type="slidenum">
              <a:rPr lang="et-EE" smtClean="0"/>
              <a:t>7</a:t>
            </a:fld>
            <a:endParaRPr lang="et-EE"/>
          </a:p>
        </p:txBody>
      </p:sp>
    </p:spTree>
    <p:extLst>
      <p:ext uri="{BB962C8B-B14F-4D97-AF65-F5344CB8AC3E}">
        <p14:creationId xmlns:p14="http://schemas.microsoft.com/office/powerpoint/2010/main" val="2189159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a:t>Kuna </a:t>
            </a:r>
            <a:r>
              <a:rPr lang="et-EE" err="1"/>
              <a:t>liidestujad</a:t>
            </a:r>
            <a:r>
              <a:rPr lang="et-EE"/>
              <a:t> liituvad rakendusega </a:t>
            </a:r>
            <a:r>
              <a:rPr lang="et-EE" err="1"/>
              <a:t>aega-mööda</a:t>
            </a:r>
            <a:r>
              <a:rPr lang="et-EE"/>
              <a:t>, siis lõime juurde ka üldinfo lehe. </a:t>
            </a:r>
          </a:p>
          <a:p>
            <a:endParaRPr lang="et-EE"/>
          </a:p>
          <a:p>
            <a:r>
              <a:rPr lang="et-EE"/>
              <a:t>Selle üldinfo lehe eesmärk on anda ülevaade ettevõtjale, et millised kohustused kuvatakse personaliseeritud „kohustuste“ sakil/lehel ja milliseid kohustusi tal võib veel olla. Nende lisakohustuste kohta võimalusel juhend ja kust ta infot leiab. </a:t>
            </a:r>
          </a:p>
          <a:p>
            <a:endParaRPr lang="et-EE"/>
          </a:p>
          <a:p>
            <a:r>
              <a:rPr lang="et-EE"/>
              <a:t>Mõttetasandil on see sama üldinfo leht tuua ka avalikku vaatesse (hetkel see kuvatakse ainult </a:t>
            </a:r>
            <a:r>
              <a:rPr lang="et-EE" err="1"/>
              <a:t>sisselogitud</a:t>
            </a:r>
            <a:r>
              <a:rPr lang="et-EE"/>
              <a:t> vaates). Lisaks on mõttetasandil ka disainida üldinfo leht mahukamaks ning poolpersonaliseeritud infoteenuseks. </a:t>
            </a:r>
          </a:p>
          <a:p>
            <a:endParaRPr lang="et-EE"/>
          </a:p>
          <a:p>
            <a:endParaRPr lang="et-EE"/>
          </a:p>
        </p:txBody>
      </p:sp>
      <p:sp>
        <p:nvSpPr>
          <p:cNvPr id="4" name="Slaidinumbri kohatäide 3"/>
          <p:cNvSpPr>
            <a:spLocks noGrp="1"/>
          </p:cNvSpPr>
          <p:nvPr>
            <p:ph type="sldNum" sz="quarter" idx="5"/>
          </p:nvPr>
        </p:nvSpPr>
        <p:spPr/>
        <p:txBody>
          <a:bodyPr/>
          <a:lstStyle/>
          <a:p>
            <a:fld id="{FB9B8402-93A2-4E4F-BFBC-A9CC9A668154}" type="slidenum">
              <a:rPr lang="et-EE" smtClean="0"/>
              <a:t>8</a:t>
            </a:fld>
            <a:endParaRPr lang="et-EE"/>
          </a:p>
        </p:txBody>
      </p:sp>
    </p:spTree>
    <p:extLst>
      <p:ext uri="{BB962C8B-B14F-4D97-AF65-F5344CB8AC3E}">
        <p14:creationId xmlns:p14="http://schemas.microsoft.com/office/powerpoint/2010/main" val="247237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5"/>
          </p:nvPr>
        </p:nvSpPr>
        <p:spPr/>
        <p:txBody>
          <a:bodyPr/>
          <a:lstStyle/>
          <a:p>
            <a:fld id="{3745B1B2-6D37-432F-88A2-C8D090074E7E}" type="slidenum">
              <a:rPr lang="et-EE" smtClean="0"/>
              <a:t>9</a:t>
            </a:fld>
            <a:endParaRPr lang="et-EE"/>
          </a:p>
        </p:txBody>
      </p:sp>
    </p:spTree>
    <p:extLst>
      <p:ext uri="{BB962C8B-B14F-4D97-AF65-F5344CB8AC3E}">
        <p14:creationId xmlns:p14="http://schemas.microsoft.com/office/powerpoint/2010/main" val="1992729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5"/>
          </p:nvPr>
        </p:nvSpPr>
        <p:spPr/>
        <p:txBody>
          <a:bodyPr/>
          <a:lstStyle/>
          <a:p>
            <a:fld id="{FB9B8402-93A2-4E4F-BFBC-A9CC9A668154}" type="slidenum">
              <a:rPr lang="et-EE" smtClean="0"/>
              <a:t>11</a:t>
            </a:fld>
            <a:endParaRPr lang="et-EE"/>
          </a:p>
        </p:txBody>
      </p:sp>
    </p:spTree>
    <p:extLst>
      <p:ext uri="{BB962C8B-B14F-4D97-AF65-F5344CB8AC3E}">
        <p14:creationId xmlns:p14="http://schemas.microsoft.com/office/powerpoint/2010/main" val="1437790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8288000" cy="10287000"/>
          </a:xfrm>
          <a:solidFill>
            <a:srgbClr val="2B7AA1"/>
          </a:solidFill>
        </p:spPr>
        <p:txBody>
          <a:bodyPr anchor="ctr"/>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935831" y="988202"/>
            <a:ext cx="11339514" cy="2426511"/>
          </a:xfrm>
        </p:spPr>
        <p:txBody>
          <a:bodyPr/>
          <a:lstStyle>
            <a:lvl1pPr>
              <a:lnSpc>
                <a:spcPct val="90000"/>
              </a:lnSpc>
              <a:defRPr sz="9000">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5143502"/>
            <a:ext cx="8208170" cy="4212431"/>
          </a:xfrm>
        </p:spPr>
        <p:txBody>
          <a:bodyPr bIns="0"/>
          <a:lstStyle>
            <a:lvl1pPr marL="0" indent="0">
              <a:spcBef>
                <a:spcPts val="300"/>
              </a:spcBef>
              <a:buNone/>
              <a:defRPr sz="3300">
                <a:solidFill>
                  <a:schemeClr val="bg1"/>
                </a:solidFill>
              </a:defRPr>
            </a:lvl1pPr>
          </a:lstStyle>
          <a:p>
            <a:pPr lvl="0"/>
            <a:r>
              <a:rPr lang="en-GB"/>
              <a:t>Click to edit</a:t>
            </a:r>
          </a:p>
        </p:txBody>
      </p:sp>
      <p:sp>
        <p:nvSpPr>
          <p:cNvPr id="8" name="Text Placeholder 7"/>
          <p:cNvSpPr>
            <a:spLocks noGrp="1"/>
          </p:cNvSpPr>
          <p:nvPr>
            <p:ph type="body" sz="quarter" idx="13" hasCustomPrompt="1"/>
          </p:nvPr>
        </p:nvSpPr>
        <p:spPr>
          <a:xfrm>
            <a:off x="17352170" y="5143500"/>
            <a:ext cx="540543" cy="4212432"/>
          </a:xfrm>
        </p:spPr>
        <p:txBody>
          <a:bodyPr vert="vert270" bIns="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4152537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sz="9000">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5143502"/>
            <a:ext cx="11339514" cy="4212432"/>
          </a:xfrm>
        </p:spPr>
        <p:txBody>
          <a:bodyPr bIns="0"/>
          <a:lstStyle>
            <a:lvl1pPr marL="0" indent="0">
              <a:spcBef>
                <a:spcPts val="300"/>
              </a:spcBef>
              <a:buNone/>
              <a:defRPr sz="3300">
                <a:solidFill>
                  <a:schemeClr val="bg1"/>
                </a:solidFill>
              </a:defRPr>
            </a:lvl1pPr>
          </a:lstStyle>
          <a:p>
            <a:pPr lvl="0"/>
            <a:r>
              <a:rPr lang="en-GB"/>
              <a:t>Click to edit</a:t>
            </a:r>
          </a:p>
        </p:txBody>
      </p:sp>
    </p:spTree>
    <p:extLst>
      <p:ext uri="{BB962C8B-B14F-4D97-AF65-F5344CB8AC3E}">
        <p14:creationId xmlns:p14="http://schemas.microsoft.com/office/powerpoint/2010/main" val="707201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Blue_Fu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4170056" cy="1461957"/>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2450159"/>
            <a:ext cx="14170056" cy="2693342"/>
          </a:xfrm>
        </p:spPr>
        <p:txBody>
          <a:bodyPr bIns="0" anchor="t" anchorCtr="0"/>
          <a:lstStyle>
            <a:lvl1pPr marL="0" indent="0">
              <a:spcBef>
                <a:spcPts val="300"/>
              </a:spcBef>
              <a:buNone/>
              <a:defRPr sz="33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935831" y="5991225"/>
            <a:ext cx="14170058" cy="3364707"/>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115134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4243210" cy="2426511"/>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1" y="3414713"/>
            <a:ext cx="14243210" cy="5941220"/>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377769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Blue_2 Col_Fu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4170056" cy="1461957"/>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2450160"/>
            <a:ext cx="14170056" cy="964554"/>
          </a:xfrm>
        </p:spPr>
        <p:txBody>
          <a:bodyPr bIns="0" anchor="t" anchorCtr="0"/>
          <a:lstStyle>
            <a:lvl1pPr marL="0" indent="0">
              <a:spcBef>
                <a:spcPts val="300"/>
              </a:spcBef>
              <a:buNone/>
              <a:defRPr sz="33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935831" y="5143500"/>
            <a:ext cx="7446168" cy="4212432"/>
          </a:xfrm>
        </p:spPr>
        <p:txBody>
          <a:bodyPr wrap="square" bIns="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9144002" y="5143500"/>
            <a:ext cx="7446167" cy="4212432"/>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18367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Blue_2 Co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1" y="5143500"/>
            <a:ext cx="7446168" cy="4212432"/>
          </a:xfrm>
        </p:spPr>
        <p:txBody>
          <a:bodyPr wrap="square" bIns="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9144002" y="5143500"/>
            <a:ext cx="7446168" cy="4212432"/>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464097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Gray_Full">
    <p:bg>
      <p:bgPr>
        <a:solidFill>
          <a:srgbClr val="F0F1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4170056" cy="1461957"/>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2450159"/>
            <a:ext cx="14170056" cy="2693342"/>
          </a:xfrm>
        </p:spPr>
        <p:txBody>
          <a:bodyPr bIns="0" anchor="t" anchorCtr="0"/>
          <a:lstStyle>
            <a:lvl1pPr marL="0" indent="0">
              <a:spcBef>
                <a:spcPts val="300"/>
              </a:spcBef>
              <a:buNone/>
              <a:defRPr sz="3300">
                <a:solidFill>
                  <a:schemeClr val="accent1"/>
                </a:solidFill>
              </a:defRPr>
            </a:lvl1pPr>
          </a:lstStyle>
          <a:p>
            <a:pPr lvl="0"/>
            <a:r>
              <a:rPr lang="en-GB"/>
              <a:t>Click to edit</a:t>
            </a:r>
          </a:p>
        </p:txBody>
      </p:sp>
      <p:sp>
        <p:nvSpPr>
          <p:cNvPr id="9" name="Text Placeholder 8"/>
          <p:cNvSpPr>
            <a:spLocks noGrp="1"/>
          </p:cNvSpPr>
          <p:nvPr>
            <p:ph type="body" sz="quarter" idx="12" hasCustomPrompt="1"/>
          </p:nvPr>
        </p:nvSpPr>
        <p:spPr>
          <a:xfrm>
            <a:off x="935831" y="5991225"/>
            <a:ext cx="14170058" cy="3364707"/>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691494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Gray_2 Col_Full">
    <p:bg>
      <p:bgPr>
        <a:solidFill>
          <a:srgbClr val="F0F1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4170056" cy="1461957"/>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2450160"/>
            <a:ext cx="14170056" cy="964554"/>
          </a:xfrm>
        </p:spPr>
        <p:txBody>
          <a:bodyPr bIns="0" anchor="t" anchorCtr="0"/>
          <a:lstStyle>
            <a:lvl1pPr marL="0" indent="0">
              <a:spcBef>
                <a:spcPts val="300"/>
              </a:spcBef>
              <a:buNone/>
              <a:defRPr sz="3300">
                <a:solidFill>
                  <a:schemeClr val="accent1"/>
                </a:solidFill>
              </a:defRPr>
            </a:lvl1pPr>
          </a:lstStyle>
          <a:p>
            <a:pPr lvl="0"/>
            <a:r>
              <a:rPr lang="en-GB"/>
              <a:t>Click to edit</a:t>
            </a:r>
          </a:p>
        </p:txBody>
      </p:sp>
      <p:sp>
        <p:nvSpPr>
          <p:cNvPr id="9" name="Text Placeholder 8"/>
          <p:cNvSpPr>
            <a:spLocks noGrp="1"/>
          </p:cNvSpPr>
          <p:nvPr>
            <p:ph type="body" sz="quarter" idx="12" hasCustomPrompt="1"/>
          </p:nvPr>
        </p:nvSpPr>
        <p:spPr>
          <a:xfrm>
            <a:off x="935831" y="5143500"/>
            <a:ext cx="7446168" cy="4212432"/>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9144002" y="5143500"/>
            <a:ext cx="7446167" cy="4212432"/>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69218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Gray_2 Col">
    <p:bg>
      <p:bgPr>
        <a:solidFill>
          <a:srgbClr val="F0F1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1" y="5143500"/>
            <a:ext cx="7446168" cy="4212432"/>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9144002" y="5143500"/>
            <a:ext cx="7446168" cy="4212432"/>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551889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White_Ful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4170056" cy="1461957"/>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2450159"/>
            <a:ext cx="14170056" cy="2693342"/>
          </a:xfrm>
        </p:spPr>
        <p:txBody>
          <a:bodyPr bIns="0" anchor="t" anchorCtr="0"/>
          <a:lstStyle>
            <a:lvl1pPr marL="0" indent="0">
              <a:spcBef>
                <a:spcPts val="300"/>
              </a:spcBef>
              <a:buNone/>
              <a:defRPr sz="3300">
                <a:solidFill>
                  <a:schemeClr val="accent1"/>
                </a:solidFill>
              </a:defRPr>
            </a:lvl1pPr>
          </a:lstStyle>
          <a:p>
            <a:pPr lvl="0"/>
            <a:r>
              <a:rPr lang="en-GB"/>
              <a:t>Click to edit</a:t>
            </a:r>
          </a:p>
        </p:txBody>
      </p:sp>
      <p:sp>
        <p:nvSpPr>
          <p:cNvPr id="9" name="Text Placeholder 8"/>
          <p:cNvSpPr>
            <a:spLocks noGrp="1"/>
          </p:cNvSpPr>
          <p:nvPr>
            <p:ph type="body" sz="quarter" idx="12" hasCustomPrompt="1"/>
          </p:nvPr>
        </p:nvSpPr>
        <p:spPr>
          <a:xfrm>
            <a:off x="935831" y="5991225"/>
            <a:ext cx="14170058" cy="3364707"/>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686588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4243210" cy="2426511"/>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1" y="3414713"/>
            <a:ext cx="14243210" cy="5941220"/>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200781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White_2 Col_Ful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4170056" cy="1461957"/>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2450160"/>
            <a:ext cx="14170056" cy="964554"/>
          </a:xfrm>
        </p:spPr>
        <p:txBody>
          <a:bodyPr bIns="0" anchor="t" anchorCtr="0"/>
          <a:lstStyle>
            <a:lvl1pPr marL="0" indent="0">
              <a:spcBef>
                <a:spcPts val="300"/>
              </a:spcBef>
              <a:buNone/>
              <a:defRPr sz="3300">
                <a:solidFill>
                  <a:schemeClr val="accent1"/>
                </a:solidFill>
              </a:defRPr>
            </a:lvl1pPr>
          </a:lstStyle>
          <a:p>
            <a:pPr lvl="0"/>
            <a:r>
              <a:rPr lang="en-GB"/>
              <a:t>Click to edit</a:t>
            </a:r>
          </a:p>
        </p:txBody>
      </p:sp>
      <p:sp>
        <p:nvSpPr>
          <p:cNvPr id="9" name="Text Placeholder 8"/>
          <p:cNvSpPr>
            <a:spLocks noGrp="1"/>
          </p:cNvSpPr>
          <p:nvPr>
            <p:ph type="body" sz="quarter" idx="12" hasCustomPrompt="1"/>
          </p:nvPr>
        </p:nvSpPr>
        <p:spPr>
          <a:xfrm>
            <a:off x="935831" y="5143500"/>
            <a:ext cx="7446168" cy="4212432"/>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9144002" y="5143500"/>
            <a:ext cx="7446167" cy="4212432"/>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62373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White_2 Co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1" y="5143500"/>
            <a:ext cx="7446168" cy="4212432"/>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9144002" y="5143500"/>
            <a:ext cx="7446168" cy="4212432"/>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180318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Blue_Full_Image">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0" y="0"/>
            <a:ext cx="18288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935831" y="988202"/>
            <a:ext cx="14170056" cy="1461957"/>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2450159"/>
            <a:ext cx="14170056" cy="2693342"/>
          </a:xfrm>
        </p:spPr>
        <p:txBody>
          <a:bodyPr bIns="0" anchor="t" anchorCtr="0"/>
          <a:lstStyle>
            <a:lvl1pPr marL="0" indent="0">
              <a:spcBef>
                <a:spcPts val="300"/>
              </a:spcBef>
              <a:buNone/>
              <a:defRPr sz="33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935831" y="5991225"/>
            <a:ext cx="14170058" cy="3364707"/>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8" name="Text Placeholder 7">
            <a:extLst>
              <a:ext uri="{FF2B5EF4-FFF2-40B4-BE49-F238E27FC236}">
                <a16:creationId xmlns:a16="http://schemas.microsoft.com/office/drawing/2014/main" id="{2DD21069-81C2-4532-ABDF-0DBD9B72F607}"/>
              </a:ext>
            </a:extLst>
          </p:cNvPr>
          <p:cNvSpPr>
            <a:spLocks noGrp="1"/>
          </p:cNvSpPr>
          <p:nvPr>
            <p:ph type="body" sz="quarter" idx="14" hasCustomPrompt="1"/>
          </p:nvPr>
        </p:nvSpPr>
        <p:spPr>
          <a:xfrm>
            <a:off x="17352170" y="5143500"/>
            <a:ext cx="540543" cy="4212432"/>
          </a:xfrm>
        </p:spPr>
        <p:txBody>
          <a:bodyPr vert="vert270" bIns="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1437279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Blue_Image">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A1F15EB4-2BA8-4FAB-9FDD-CE1746C11BF7}"/>
              </a:ext>
            </a:extLst>
          </p:cNvPr>
          <p:cNvSpPr>
            <a:spLocks noGrp="1"/>
          </p:cNvSpPr>
          <p:nvPr>
            <p:ph type="pic" sz="quarter" idx="13" hasCustomPrompt="1"/>
          </p:nvPr>
        </p:nvSpPr>
        <p:spPr>
          <a:xfrm>
            <a:off x="0" y="0"/>
            <a:ext cx="18288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935831" y="988202"/>
            <a:ext cx="14243210" cy="2426511"/>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1" y="3414713"/>
            <a:ext cx="14243210" cy="5941220"/>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6" name="Text Placeholder 7">
            <a:extLst>
              <a:ext uri="{FF2B5EF4-FFF2-40B4-BE49-F238E27FC236}">
                <a16:creationId xmlns:a16="http://schemas.microsoft.com/office/drawing/2014/main" id="{7D96BED0-FA01-4014-A0BF-3582DED2742D}"/>
              </a:ext>
            </a:extLst>
          </p:cNvPr>
          <p:cNvSpPr>
            <a:spLocks noGrp="1"/>
          </p:cNvSpPr>
          <p:nvPr>
            <p:ph type="body" sz="quarter" idx="14" hasCustomPrompt="1"/>
          </p:nvPr>
        </p:nvSpPr>
        <p:spPr>
          <a:xfrm>
            <a:off x="17352170" y="5143500"/>
            <a:ext cx="540543" cy="4212432"/>
          </a:xfrm>
        </p:spPr>
        <p:txBody>
          <a:bodyPr vert="vert270" bIns="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609328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_Header_Image">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8288000" cy="10287000"/>
          </a:xfrm>
          <a:solidFill>
            <a:srgbClr val="2B7AA1"/>
          </a:solidFill>
        </p:spPr>
        <p:txBody>
          <a:bodyPr anchor="ctr"/>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935831" y="988202"/>
            <a:ext cx="11339514" cy="2426511"/>
          </a:xfrm>
        </p:spPr>
        <p:txBody>
          <a:bodyPr/>
          <a:lstStyle>
            <a:lvl1pPr>
              <a:defRPr sz="9000">
                <a:solidFill>
                  <a:schemeClr val="bg1"/>
                </a:solidFill>
              </a:defRPr>
            </a:lvl1pPr>
          </a:lstStyle>
          <a:p>
            <a:r>
              <a:rPr lang="en-US"/>
              <a:t>Click to</a:t>
            </a:r>
            <a:r>
              <a:rPr lang="et-EE"/>
              <a:t> </a:t>
            </a:r>
            <a:r>
              <a:rPr lang="et-EE" err="1"/>
              <a:t>edit</a:t>
            </a:r>
            <a:endParaRPr lang="en-GB"/>
          </a:p>
        </p:txBody>
      </p:sp>
      <p:sp>
        <p:nvSpPr>
          <p:cNvPr id="8" name="Text Placeholder 7"/>
          <p:cNvSpPr>
            <a:spLocks noGrp="1"/>
          </p:cNvSpPr>
          <p:nvPr>
            <p:ph type="body" sz="quarter" idx="13" hasCustomPrompt="1"/>
          </p:nvPr>
        </p:nvSpPr>
        <p:spPr>
          <a:xfrm>
            <a:off x="17352170" y="5143500"/>
            <a:ext cx="540543" cy="4212432"/>
          </a:xfrm>
        </p:spPr>
        <p:txBody>
          <a:bodyPr vert="vert270" bIns="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2361943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_Header_Image">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8288000" cy="10287000"/>
          </a:xfrm>
          <a:solidFill>
            <a:srgbClr val="2B7AA1"/>
          </a:solidFill>
        </p:spPr>
        <p:txBody>
          <a:bodyPr anchor="ctr"/>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hasCustomPrompt="1"/>
          </p:nvPr>
        </p:nvSpPr>
        <p:spPr>
          <a:xfrm>
            <a:off x="935831" y="988200"/>
            <a:ext cx="16416339" cy="8367731"/>
          </a:xfrm>
        </p:spPr>
        <p:txBody>
          <a:bodyPr anchor="ctr" anchorCtr="0"/>
          <a:lstStyle>
            <a:lvl1pPr algn="ctr">
              <a:defRPr sz="9000">
                <a:solidFill>
                  <a:schemeClr val="bg1"/>
                </a:solidFill>
              </a:defRPr>
            </a:lvl1pPr>
          </a:lstStyle>
          <a:p>
            <a:r>
              <a:rPr lang="en-US"/>
              <a:t>Click to</a:t>
            </a:r>
            <a:r>
              <a:rPr lang="et-EE"/>
              <a:t> </a:t>
            </a:r>
            <a:r>
              <a:rPr lang="et-EE" err="1"/>
              <a:t>edit</a:t>
            </a:r>
            <a:endParaRPr lang="en-GB"/>
          </a:p>
        </p:txBody>
      </p:sp>
      <p:sp>
        <p:nvSpPr>
          <p:cNvPr id="8" name="Text Placeholder 7"/>
          <p:cNvSpPr>
            <a:spLocks noGrp="1"/>
          </p:cNvSpPr>
          <p:nvPr>
            <p:ph type="body" sz="quarter" idx="13" hasCustomPrompt="1"/>
          </p:nvPr>
        </p:nvSpPr>
        <p:spPr>
          <a:xfrm>
            <a:off x="17352170" y="5143500"/>
            <a:ext cx="540543" cy="4212432"/>
          </a:xfrm>
        </p:spPr>
        <p:txBody>
          <a:bodyPr vert="vert270" bIns="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3015412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_Header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sz="9000">
                <a:solidFill>
                  <a:schemeClr val="bg1"/>
                </a:solidFill>
              </a:defRPr>
            </a:lvl1pPr>
          </a:lstStyle>
          <a:p>
            <a:r>
              <a:rPr lang="en-US"/>
              <a:t>Click to</a:t>
            </a:r>
            <a:r>
              <a:rPr lang="et-EE"/>
              <a:t> </a:t>
            </a:r>
            <a:r>
              <a:rPr lang="et-EE" err="1"/>
              <a:t>edit</a:t>
            </a:r>
            <a:endParaRPr lang="en-GB"/>
          </a:p>
        </p:txBody>
      </p:sp>
    </p:spTree>
    <p:extLst>
      <p:ext uri="{BB962C8B-B14F-4D97-AF65-F5344CB8AC3E}">
        <p14:creationId xmlns:p14="http://schemas.microsoft.com/office/powerpoint/2010/main" val="2148340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_Header_Centre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5831" y="988200"/>
            <a:ext cx="16416339" cy="8367731"/>
          </a:xfrm>
        </p:spPr>
        <p:txBody>
          <a:bodyPr anchor="ctr" anchorCtr="0"/>
          <a:lstStyle>
            <a:lvl1pPr algn="ctr">
              <a:defRPr sz="9000">
                <a:solidFill>
                  <a:schemeClr val="bg1"/>
                </a:solidFill>
              </a:defRPr>
            </a:lvl1pPr>
          </a:lstStyle>
          <a:p>
            <a:r>
              <a:rPr lang="en-US"/>
              <a:t>Click to</a:t>
            </a:r>
            <a:r>
              <a:rPr lang="et-EE"/>
              <a:t> </a:t>
            </a:r>
            <a:r>
              <a:rPr lang="et-EE" err="1"/>
              <a:t>edit</a:t>
            </a:r>
            <a:endParaRPr lang="en-GB"/>
          </a:p>
        </p:txBody>
      </p:sp>
    </p:spTree>
    <p:extLst>
      <p:ext uri="{BB962C8B-B14F-4D97-AF65-F5344CB8AC3E}">
        <p14:creationId xmlns:p14="http://schemas.microsoft.com/office/powerpoint/2010/main" val="2608300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_Header_Beige">
    <p:bg>
      <p:bgPr>
        <a:solidFill>
          <a:srgbClr val="FCEDC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sz="9000">
                <a:solidFill>
                  <a:schemeClr val="accent1"/>
                </a:solidFill>
              </a:defRPr>
            </a:lvl1pPr>
          </a:lstStyle>
          <a:p>
            <a:r>
              <a:rPr lang="en-US"/>
              <a:t>Click to</a:t>
            </a:r>
            <a:r>
              <a:rPr lang="et-EE"/>
              <a:t> </a:t>
            </a:r>
            <a:r>
              <a:rPr lang="et-EE" err="1"/>
              <a:t>edit</a:t>
            </a:r>
            <a:endParaRPr lang="en-GB"/>
          </a:p>
        </p:txBody>
      </p:sp>
    </p:spTree>
    <p:extLst>
      <p:ext uri="{BB962C8B-B14F-4D97-AF65-F5344CB8AC3E}">
        <p14:creationId xmlns:p14="http://schemas.microsoft.com/office/powerpoint/2010/main" val="1162151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_Header_Centre_Beige">
    <p:bg>
      <p:bgPr>
        <a:solidFill>
          <a:srgbClr val="FCEDC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5831" y="988200"/>
            <a:ext cx="16416339" cy="8367731"/>
          </a:xfrm>
        </p:spPr>
        <p:txBody>
          <a:bodyPr anchor="ctr" anchorCtr="0"/>
          <a:lstStyle>
            <a:lvl1pPr algn="ctr">
              <a:defRPr sz="9000">
                <a:solidFill>
                  <a:schemeClr val="accent1"/>
                </a:solidFill>
              </a:defRPr>
            </a:lvl1pPr>
          </a:lstStyle>
          <a:p>
            <a:r>
              <a:rPr lang="en-US"/>
              <a:t>Click to</a:t>
            </a:r>
            <a:r>
              <a:rPr lang="et-EE"/>
              <a:t> </a:t>
            </a:r>
            <a:r>
              <a:rPr lang="et-EE" err="1"/>
              <a:t>edit</a:t>
            </a:r>
            <a:endParaRPr lang="en-GB"/>
          </a:p>
        </p:txBody>
      </p:sp>
    </p:spTree>
    <p:extLst>
      <p:ext uri="{BB962C8B-B14F-4D97-AF65-F5344CB8AC3E}">
        <p14:creationId xmlns:p14="http://schemas.microsoft.com/office/powerpoint/2010/main" val="1454695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6416339" cy="7184247"/>
          </a:xfrm>
        </p:spPr>
        <p:txBody>
          <a:bodyPr/>
          <a:lstStyle>
            <a:lvl1pPr>
              <a:defRPr sz="7500">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8172449"/>
            <a:ext cx="11339514" cy="1183484"/>
          </a:xfrm>
        </p:spPr>
        <p:txBody>
          <a:bodyPr bIns="0"/>
          <a:lstStyle>
            <a:lvl1pPr marL="0" indent="0">
              <a:spcBef>
                <a:spcPts val="300"/>
              </a:spcBef>
              <a:buNone/>
              <a:defRPr sz="3300">
                <a:solidFill>
                  <a:schemeClr val="bg1"/>
                </a:solidFill>
              </a:defRPr>
            </a:lvl1pPr>
          </a:lstStyle>
          <a:p>
            <a:pPr lvl="0"/>
            <a:r>
              <a:rPr lang="en-GB"/>
              <a:t>Click to edit</a:t>
            </a:r>
          </a:p>
        </p:txBody>
      </p:sp>
    </p:spTree>
    <p:extLst>
      <p:ext uri="{BB962C8B-B14F-4D97-AF65-F5344CB8AC3E}">
        <p14:creationId xmlns:p14="http://schemas.microsoft.com/office/powerpoint/2010/main" val="502400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6416339" cy="7184247"/>
          </a:xfrm>
        </p:spPr>
        <p:txBody>
          <a:bodyPr/>
          <a:lstStyle>
            <a:lvl1pPr>
              <a:defRPr sz="7500">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8172449"/>
            <a:ext cx="11339514" cy="1183484"/>
          </a:xfrm>
        </p:spPr>
        <p:txBody>
          <a:bodyPr bIns="0"/>
          <a:lstStyle>
            <a:lvl1pPr marL="0" indent="0">
              <a:spcBef>
                <a:spcPts val="300"/>
              </a:spcBef>
              <a:buNone/>
              <a:defRPr sz="3300">
                <a:solidFill>
                  <a:schemeClr val="accent1"/>
                </a:solidFill>
              </a:defRPr>
            </a:lvl1pPr>
          </a:lstStyle>
          <a:p>
            <a:pPr lvl="0"/>
            <a:r>
              <a:rPr lang="en-GB"/>
              <a:t>Click to edit</a:t>
            </a:r>
          </a:p>
        </p:txBody>
      </p:sp>
    </p:spTree>
    <p:extLst>
      <p:ext uri="{BB962C8B-B14F-4D97-AF65-F5344CB8AC3E}">
        <p14:creationId xmlns:p14="http://schemas.microsoft.com/office/powerpoint/2010/main" val="2720746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_Gray">
    <p:bg>
      <p:bgPr>
        <a:solidFill>
          <a:srgbClr val="F0F1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6416339" cy="7184247"/>
          </a:xfrm>
        </p:spPr>
        <p:txBody>
          <a:bodyPr/>
          <a:lstStyle>
            <a:lvl1pPr>
              <a:defRPr sz="7500">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8172449"/>
            <a:ext cx="11339514" cy="1183484"/>
          </a:xfrm>
        </p:spPr>
        <p:txBody>
          <a:bodyPr bIns="0"/>
          <a:lstStyle>
            <a:lvl1pPr marL="0" indent="0">
              <a:spcBef>
                <a:spcPts val="300"/>
              </a:spcBef>
              <a:buNone/>
              <a:defRPr sz="3300">
                <a:solidFill>
                  <a:schemeClr val="accent1"/>
                </a:solidFill>
              </a:defRPr>
            </a:lvl1pPr>
          </a:lstStyle>
          <a:p>
            <a:pPr lvl="0"/>
            <a:r>
              <a:rPr lang="en-GB"/>
              <a:t>Click to edit</a:t>
            </a:r>
          </a:p>
        </p:txBody>
      </p:sp>
    </p:spTree>
    <p:extLst>
      <p:ext uri="{BB962C8B-B14F-4D97-AF65-F5344CB8AC3E}">
        <p14:creationId xmlns:p14="http://schemas.microsoft.com/office/powerpoint/2010/main" val="3102901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_Beige">
    <p:bg>
      <p:bgPr>
        <a:solidFill>
          <a:srgbClr val="FCEDC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6416339" cy="7184247"/>
          </a:xfrm>
        </p:spPr>
        <p:txBody>
          <a:bodyPr/>
          <a:lstStyle>
            <a:lvl1pPr>
              <a:defRPr sz="7500">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8172449"/>
            <a:ext cx="11339514" cy="1183484"/>
          </a:xfrm>
        </p:spPr>
        <p:txBody>
          <a:bodyPr bIns="0"/>
          <a:lstStyle>
            <a:lvl1pPr marL="0" indent="0">
              <a:spcBef>
                <a:spcPts val="300"/>
              </a:spcBef>
              <a:buNone/>
              <a:defRPr sz="3300">
                <a:solidFill>
                  <a:schemeClr val="accent1"/>
                </a:solidFill>
              </a:defRPr>
            </a:lvl1pPr>
          </a:lstStyle>
          <a:p>
            <a:pPr lvl="0"/>
            <a:r>
              <a:rPr lang="en-GB"/>
              <a:t>Click to edit</a:t>
            </a:r>
          </a:p>
        </p:txBody>
      </p:sp>
    </p:spTree>
    <p:extLst>
      <p:ext uri="{BB962C8B-B14F-4D97-AF65-F5344CB8AC3E}">
        <p14:creationId xmlns:p14="http://schemas.microsoft.com/office/powerpoint/2010/main" val="511006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Blue_Full_Half-Image">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9144000" y="0"/>
            <a:ext cx="9144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935831" y="988202"/>
            <a:ext cx="7667625" cy="1461957"/>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2450159"/>
            <a:ext cx="7667625" cy="2693342"/>
          </a:xfrm>
        </p:spPr>
        <p:txBody>
          <a:bodyPr bIns="0" anchor="t" anchorCtr="0"/>
          <a:lstStyle>
            <a:lvl1pPr marL="0" indent="0">
              <a:spcBef>
                <a:spcPts val="300"/>
              </a:spcBef>
              <a:buNone/>
              <a:defRPr sz="33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935832" y="5991225"/>
            <a:ext cx="7667625" cy="3364707"/>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8" name="Text Placeholder 7">
            <a:extLst>
              <a:ext uri="{FF2B5EF4-FFF2-40B4-BE49-F238E27FC236}">
                <a16:creationId xmlns:a16="http://schemas.microsoft.com/office/drawing/2014/main" id="{C222BE6A-BF46-417C-8758-C28B140D579B}"/>
              </a:ext>
            </a:extLst>
          </p:cNvPr>
          <p:cNvSpPr>
            <a:spLocks noGrp="1"/>
          </p:cNvSpPr>
          <p:nvPr>
            <p:ph type="body" sz="quarter" idx="14" hasCustomPrompt="1"/>
          </p:nvPr>
        </p:nvSpPr>
        <p:spPr>
          <a:xfrm>
            <a:off x="17352170" y="5143500"/>
            <a:ext cx="540543" cy="4212432"/>
          </a:xfrm>
        </p:spPr>
        <p:txBody>
          <a:bodyPr vert="vert270" bIns="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2659912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Blue_Half-Image">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A1F15EB4-2BA8-4FAB-9FDD-CE1746C11BF7}"/>
              </a:ext>
            </a:extLst>
          </p:cNvPr>
          <p:cNvSpPr>
            <a:spLocks noGrp="1"/>
          </p:cNvSpPr>
          <p:nvPr>
            <p:ph type="pic" sz="quarter" idx="13" hasCustomPrompt="1"/>
          </p:nvPr>
        </p:nvSpPr>
        <p:spPr>
          <a:xfrm>
            <a:off x="9144000" y="0"/>
            <a:ext cx="9144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935832" y="988202"/>
            <a:ext cx="7667625" cy="2426511"/>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2" y="3414713"/>
            <a:ext cx="7667625" cy="5941220"/>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7" name="Text Placeholder 7">
            <a:extLst>
              <a:ext uri="{FF2B5EF4-FFF2-40B4-BE49-F238E27FC236}">
                <a16:creationId xmlns:a16="http://schemas.microsoft.com/office/drawing/2014/main" id="{646CE165-5786-4FD8-B859-19F1A06E8899}"/>
              </a:ext>
            </a:extLst>
          </p:cNvPr>
          <p:cNvSpPr>
            <a:spLocks noGrp="1"/>
          </p:cNvSpPr>
          <p:nvPr>
            <p:ph type="body" sz="quarter" idx="14" hasCustomPrompt="1"/>
          </p:nvPr>
        </p:nvSpPr>
        <p:spPr>
          <a:xfrm>
            <a:off x="17352170" y="5143500"/>
            <a:ext cx="540543" cy="4212432"/>
          </a:xfrm>
        </p:spPr>
        <p:txBody>
          <a:bodyPr vert="vert270" bIns="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714383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Gray_Full_Half-Image">
    <p:bg>
      <p:bgPr>
        <a:solidFill>
          <a:srgbClr val="F0F1F2"/>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9144000" y="0"/>
            <a:ext cx="9144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935831" y="988202"/>
            <a:ext cx="7667625" cy="1461957"/>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2450159"/>
            <a:ext cx="7667625" cy="2693342"/>
          </a:xfrm>
        </p:spPr>
        <p:txBody>
          <a:bodyPr bIns="0" anchor="t" anchorCtr="0"/>
          <a:lstStyle>
            <a:lvl1pPr marL="0" indent="0">
              <a:spcBef>
                <a:spcPts val="300"/>
              </a:spcBef>
              <a:buNone/>
              <a:defRPr sz="3300">
                <a:solidFill>
                  <a:schemeClr val="accent1"/>
                </a:solidFill>
              </a:defRPr>
            </a:lvl1pPr>
          </a:lstStyle>
          <a:p>
            <a:pPr lvl="0"/>
            <a:r>
              <a:rPr lang="en-GB"/>
              <a:t>Click to edit</a:t>
            </a:r>
          </a:p>
        </p:txBody>
      </p:sp>
      <p:sp>
        <p:nvSpPr>
          <p:cNvPr id="9" name="Text Placeholder 8"/>
          <p:cNvSpPr>
            <a:spLocks noGrp="1"/>
          </p:cNvSpPr>
          <p:nvPr>
            <p:ph type="body" sz="quarter" idx="12" hasCustomPrompt="1"/>
          </p:nvPr>
        </p:nvSpPr>
        <p:spPr>
          <a:xfrm>
            <a:off x="935832" y="5991225"/>
            <a:ext cx="7667625" cy="3364707"/>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8" name="Text Placeholder 7">
            <a:extLst>
              <a:ext uri="{FF2B5EF4-FFF2-40B4-BE49-F238E27FC236}">
                <a16:creationId xmlns:a16="http://schemas.microsoft.com/office/drawing/2014/main" id="{C222BE6A-BF46-417C-8758-C28B140D579B}"/>
              </a:ext>
            </a:extLst>
          </p:cNvPr>
          <p:cNvSpPr>
            <a:spLocks noGrp="1"/>
          </p:cNvSpPr>
          <p:nvPr>
            <p:ph type="body" sz="quarter" idx="14" hasCustomPrompt="1"/>
          </p:nvPr>
        </p:nvSpPr>
        <p:spPr>
          <a:xfrm>
            <a:off x="17352170" y="5143500"/>
            <a:ext cx="540543" cy="4212432"/>
          </a:xfrm>
        </p:spPr>
        <p:txBody>
          <a:bodyPr vert="vert270" bIns="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966329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Gray_Half-Image">
    <p:bg>
      <p:bgPr>
        <a:solidFill>
          <a:srgbClr val="F0F1F2"/>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A1F15EB4-2BA8-4FAB-9FDD-CE1746C11BF7}"/>
              </a:ext>
            </a:extLst>
          </p:cNvPr>
          <p:cNvSpPr>
            <a:spLocks noGrp="1"/>
          </p:cNvSpPr>
          <p:nvPr>
            <p:ph type="pic" sz="quarter" idx="13" hasCustomPrompt="1"/>
          </p:nvPr>
        </p:nvSpPr>
        <p:spPr>
          <a:xfrm>
            <a:off x="9144000" y="0"/>
            <a:ext cx="9144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935832" y="988202"/>
            <a:ext cx="7667625" cy="2426511"/>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2" y="3414713"/>
            <a:ext cx="7667625" cy="5941220"/>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7" name="Text Placeholder 7">
            <a:extLst>
              <a:ext uri="{FF2B5EF4-FFF2-40B4-BE49-F238E27FC236}">
                <a16:creationId xmlns:a16="http://schemas.microsoft.com/office/drawing/2014/main" id="{646CE165-5786-4FD8-B859-19F1A06E8899}"/>
              </a:ext>
            </a:extLst>
          </p:cNvPr>
          <p:cNvSpPr>
            <a:spLocks noGrp="1"/>
          </p:cNvSpPr>
          <p:nvPr>
            <p:ph type="body" sz="quarter" idx="14" hasCustomPrompt="1"/>
          </p:nvPr>
        </p:nvSpPr>
        <p:spPr>
          <a:xfrm>
            <a:off x="17352170" y="5143500"/>
            <a:ext cx="540543" cy="4212432"/>
          </a:xfrm>
        </p:spPr>
        <p:txBody>
          <a:bodyPr vert="vert270" bIns="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1770763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White_Full_Half-Image">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9144000" y="0"/>
            <a:ext cx="9144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935831" y="988202"/>
            <a:ext cx="7667625" cy="1461957"/>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2450159"/>
            <a:ext cx="7667625" cy="2693342"/>
          </a:xfrm>
        </p:spPr>
        <p:txBody>
          <a:bodyPr bIns="0" anchor="t" anchorCtr="0"/>
          <a:lstStyle>
            <a:lvl1pPr marL="0" indent="0">
              <a:spcBef>
                <a:spcPts val="300"/>
              </a:spcBef>
              <a:buNone/>
              <a:defRPr sz="3300">
                <a:solidFill>
                  <a:schemeClr val="accent1"/>
                </a:solidFill>
              </a:defRPr>
            </a:lvl1pPr>
          </a:lstStyle>
          <a:p>
            <a:pPr lvl="0"/>
            <a:r>
              <a:rPr lang="en-GB"/>
              <a:t>Click to edit</a:t>
            </a:r>
          </a:p>
        </p:txBody>
      </p:sp>
      <p:sp>
        <p:nvSpPr>
          <p:cNvPr id="9" name="Text Placeholder 8"/>
          <p:cNvSpPr>
            <a:spLocks noGrp="1"/>
          </p:cNvSpPr>
          <p:nvPr>
            <p:ph type="body" sz="quarter" idx="12" hasCustomPrompt="1"/>
          </p:nvPr>
        </p:nvSpPr>
        <p:spPr>
          <a:xfrm>
            <a:off x="935832" y="5991225"/>
            <a:ext cx="7667625" cy="3364707"/>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8" name="Text Placeholder 7">
            <a:extLst>
              <a:ext uri="{FF2B5EF4-FFF2-40B4-BE49-F238E27FC236}">
                <a16:creationId xmlns:a16="http://schemas.microsoft.com/office/drawing/2014/main" id="{C222BE6A-BF46-417C-8758-C28B140D579B}"/>
              </a:ext>
            </a:extLst>
          </p:cNvPr>
          <p:cNvSpPr>
            <a:spLocks noGrp="1"/>
          </p:cNvSpPr>
          <p:nvPr>
            <p:ph type="body" sz="quarter" idx="14" hasCustomPrompt="1"/>
          </p:nvPr>
        </p:nvSpPr>
        <p:spPr>
          <a:xfrm>
            <a:off x="17352170" y="5143500"/>
            <a:ext cx="540543" cy="4212432"/>
          </a:xfrm>
        </p:spPr>
        <p:txBody>
          <a:bodyPr vert="vert270" bIns="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2604949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White_Half-Image">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A1F15EB4-2BA8-4FAB-9FDD-CE1746C11BF7}"/>
              </a:ext>
            </a:extLst>
          </p:cNvPr>
          <p:cNvSpPr>
            <a:spLocks noGrp="1"/>
          </p:cNvSpPr>
          <p:nvPr>
            <p:ph type="pic" sz="quarter" idx="13" hasCustomPrompt="1"/>
          </p:nvPr>
        </p:nvSpPr>
        <p:spPr>
          <a:xfrm>
            <a:off x="9144000" y="0"/>
            <a:ext cx="9144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935832" y="988202"/>
            <a:ext cx="7667625" cy="2426511"/>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2" y="3414713"/>
            <a:ext cx="7667625" cy="5941220"/>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7" name="Text Placeholder 7">
            <a:extLst>
              <a:ext uri="{FF2B5EF4-FFF2-40B4-BE49-F238E27FC236}">
                <a16:creationId xmlns:a16="http://schemas.microsoft.com/office/drawing/2014/main" id="{646CE165-5786-4FD8-B859-19F1A06E8899}"/>
              </a:ext>
            </a:extLst>
          </p:cNvPr>
          <p:cNvSpPr>
            <a:spLocks noGrp="1"/>
          </p:cNvSpPr>
          <p:nvPr>
            <p:ph type="body" sz="quarter" idx="14" hasCustomPrompt="1"/>
          </p:nvPr>
        </p:nvSpPr>
        <p:spPr>
          <a:xfrm>
            <a:off x="17352170" y="5143500"/>
            <a:ext cx="540543" cy="4212432"/>
          </a:xfrm>
        </p:spPr>
        <p:txBody>
          <a:bodyPr vert="vert270" bIns="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3537528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Blue_Full_Half-Image-left">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0" y="0"/>
            <a:ext cx="9144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10115549" y="988202"/>
            <a:ext cx="7772399" cy="1461957"/>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10115549" y="2450159"/>
            <a:ext cx="7772399" cy="2693342"/>
          </a:xfrm>
        </p:spPr>
        <p:txBody>
          <a:bodyPr bIns="0" anchor="t" anchorCtr="0"/>
          <a:lstStyle>
            <a:lvl1pPr marL="0" indent="0">
              <a:spcBef>
                <a:spcPts val="300"/>
              </a:spcBef>
              <a:buNone/>
              <a:defRPr sz="33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10115552" y="5991225"/>
            <a:ext cx="7767636" cy="3364707"/>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8" name="Text Placeholder 7">
            <a:extLst>
              <a:ext uri="{FF2B5EF4-FFF2-40B4-BE49-F238E27FC236}">
                <a16:creationId xmlns:a16="http://schemas.microsoft.com/office/drawing/2014/main" id="{C222BE6A-BF46-417C-8758-C28B140D579B}"/>
              </a:ext>
            </a:extLst>
          </p:cNvPr>
          <p:cNvSpPr>
            <a:spLocks noGrp="1"/>
          </p:cNvSpPr>
          <p:nvPr>
            <p:ph type="body" sz="quarter" idx="14" hasCustomPrompt="1"/>
          </p:nvPr>
        </p:nvSpPr>
        <p:spPr>
          <a:xfrm>
            <a:off x="400052" y="5143500"/>
            <a:ext cx="540543" cy="4212432"/>
          </a:xfrm>
        </p:spPr>
        <p:txBody>
          <a:bodyPr vert="vert270" bIns="0" anchor="t" anchorCtr="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1124049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Blue_Half-Image-left">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A1F15EB4-2BA8-4FAB-9FDD-CE1746C11BF7}"/>
              </a:ext>
            </a:extLst>
          </p:cNvPr>
          <p:cNvSpPr>
            <a:spLocks noGrp="1"/>
          </p:cNvSpPr>
          <p:nvPr>
            <p:ph type="pic" sz="quarter" idx="13" hasCustomPrompt="1"/>
          </p:nvPr>
        </p:nvSpPr>
        <p:spPr>
          <a:xfrm>
            <a:off x="0" y="0"/>
            <a:ext cx="9144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10115550" y="988202"/>
            <a:ext cx="7777161" cy="2426511"/>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10115550" y="3414713"/>
            <a:ext cx="7777161" cy="5941220"/>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7" name="Text Placeholder 7">
            <a:extLst>
              <a:ext uri="{FF2B5EF4-FFF2-40B4-BE49-F238E27FC236}">
                <a16:creationId xmlns:a16="http://schemas.microsoft.com/office/drawing/2014/main" id="{646CE165-5786-4FD8-B859-19F1A06E8899}"/>
              </a:ext>
            </a:extLst>
          </p:cNvPr>
          <p:cNvSpPr>
            <a:spLocks noGrp="1"/>
          </p:cNvSpPr>
          <p:nvPr>
            <p:ph type="body" sz="quarter" idx="14" hasCustomPrompt="1"/>
          </p:nvPr>
        </p:nvSpPr>
        <p:spPr>
          <a:xfrm>
            <a:off x="395289" y="5143500"/>
            <a:ext cx="540543" cy="4212432"/>
          </a:xfrm>
        </p:spPr>
        <p:txBody>
          <a:bodyPr vert="vert270" bIns="0" anchor="t" anchorCtr="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1211203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Gray_Full_Half-Image-left">
    <p:bg>
      <p:bgPr>
        <a:solidFill>
          <a:srgbClr val="F0F1F2"/>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0" y="0"/>
            <a:ext cx="9144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10115549" y="988202"/>
            <a:ext cx="7772399" cy="1461957"/>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10115549" y="2450159"/>
            <a:ext cx="7772399" cy="2693342"/>
          </a:xfrm>
        </p:spPr>
        <p:txBody>
          <a:bodyPr bIns="0" anchor="t" anchorCtr="0"/>
          <a:lstStyle>
            <a:lvl1pPr marL="0" indent="0">
              <a:spcBef>
                <a:spcPts val="300"/>
              </a:spcBef>
              <a:buNone/>
              <a:defRPr sz="3300">
                <a:solidFill>
                  <a:schemeClr val="accent1"/>
                </a:solidFill>
              </a:defRPr>
            </a:lvl1pPr>
          </a:lstStyle>
          <a:p>
            <a:pPr lvl="0"/>
            <a:r>
              <a:rPr lang="en-GB"/>
              <a:t>Click to edit</a:t>
            </a:r>
          </a:p>
        </p:txBody>
      </p:sp>
      <p:sp>
        <p:nvSpPr>
          <p:cNvPr id="9" name="Text Placeholder 8"/>
          <p:cNvSpPr>
            <a:spLocks noGrp="1"/>
          </p:cNvSpPr>
          <p:nvPr>
            <p:ph type="body" sz="quarter" idx="12" hasCustomPrompt="1"/>
          </p:nvPr>
        </p:nvSpPr>
        <p:spPr>
          <a:xfrm>
            <a:off x="10115552" y="5991225"/>
            <a:ext cx="7767636" cy="3364707"/>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8" name="Text Placeholder 7">
            <a:extLst>
              <a:ext uri="{FF2B5EF4-FFF2-40B4-BE49-F238E27FC236}">
                <a16:creationId xmlns:a16="http://schemas.microsoft.com/office/drawing/2014/main" id="{C222BE6A-BF46-417C-8758-C28B140D579B}"/>
              </a:ext>
            </a:extLst>
          </p:cNvPr>
          <p:cNvSpPr>
            <a:spLocks noGrp="1"/>
          </p:cNvSpPr>
          <p:nvPr>
            <p:ph type="body" sz="quarter" idx="14" hasCustomPrompt="1"/>
          </p:nvPr>
        </p:nvSpPr>
        <p:spPr>
          <a:xfrm>
            <a:off x="400052" y="5143500"/>
            <a:ext cx="540543" cy="4212432"/>
          </a:xfrm>
        </p:spPr>
        <p:txBody>
          <a:bodyPr vert="vert270" bIns="0" anchor="t" anchorCtr="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2911509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Gray_Half-Image-left">
    <p:bg>
      <p:bgPr>
        <a:solidFill>
          <a:srgbClr val="F0F1F2"/>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A1F15EB4-2BA8-4FAB-9FDD-CE1746C11BF7}"/>
              </a:ext>
            </a:extLst>
          </p:cNvPr>
          <p:cNvSpPr>
            <a:spLocks noGrp="1"/>
          </p:cNvSpPr>
          <p:nvPr>
            <p:ph type="pic" sz="quarter" idx="13" hasCustomPrompt="1"/>
          </p:nvPr>
        </p:nvSpPr>
        <p:spPr>
          <a:xfrm>
            <a:off x="0" y="0"/>
            <a:ext cx="9144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10115550" y="988202"/>
            <a:ext cx="7777161" cy="2426511"/>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10115550" y="3414713"/>
            <a:ext cx="7777161" cy="5941220"/>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7" name="Text Placeholder 7">
            <a:extLst>
              <a:ext uri="{FF2B5EF4-FFF2-40B4-BE49-F238E27FC236}">
                <a16:creationId xmlns:a16="http://schemas.microsoft.com/office/drawing/2014/main" id="{646CE165-5786-4FD8-B859-19F1A06E8899}"/>
              </a:ext>
            </a:extLst>
          </p:cNvPr>
          <p:cNvSpPr>
            <a:spLocks noGrp="1"/>
          </p:cNvSpPr>
          <p:nvPr>
            <p:ph type="body" sz="quarter" idx="14" hasCustomPrompt="1"/>
          </p:nvPr>
        </p:nvSpPr>
        <p:spPr>
          <a:xfrm>
            <a:off x="395289" y="5143500"/>
            <a:ext cx="540543" cy="4212432"/>
          </a:xfrm>
        </p:spPr>
        <p:txBody>
          <a:bodyPr vert="vert270" bIns="0" anchor="t" anchorCtr="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4142379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_White_Full_Half-Image-left">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0" y="0"/>
            <a:ext cx="9144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10115549" y="988202"/>
            <a:ext cx="7772399" cy="1461957"/>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10115549" y="2450159"/>
            <a:ext cx="7772399" cy="2693342"/>
          </a:xfrm>
        </p:spPr>
        <p:txBody>
          <a:bodyPr bIns="0" anchor="t" anchorCtr="0"/>
          <a:lstStyle>
            <a:lvl1pPr marL="0" indent="0">
              <a:spcBef>
                <a:spcPts val="300"/>
              </a:spcBef>
              <a:buNone/>
              <a:defRPr sz="3300">
                <a:solidFill>
                  <a:schemeClr val="accent1"/>
                </a:solidFill>
              </a:defRPr>
            </a:lvl1pPr>
          </a:lstStyle>
          <a:p>
            <a:pPr lvl="0"/>
            <a:r>
              <a:rPr lang="en-GB"/>
              <a:t>Click to edit</a:t>
            </a:r>
          </a:p>
        </p:txBody>
      </p:sp>
      <p:sp>
        <p:nvSpPr>
          <p:cNvPr id="9" name="Text Placeholder 8"/>
          <p:cNvSpPr>
            <a:spLocks noGrp="1"/>
          </p:cNvSpPr>
          <p:nvPr>
            <p:ph type="body" sz="quarter" idx="12" hasCustomPrompt="1"/>
          </p:nvPr>
        </p:nvSpPr>
        <p:spPr>
          <a:xfrm>
            <a:off x="10115552" y="5991225"/>
            <a:ext cx="7767636" cy="3364707"/>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8" name="Text Placeholder 7">
            <a:extLst>
              <a:ext uri="{FF2B5EF4-FFF2-40B4-BE49-F238E27FC236}">
                <a16:creationId xmlns:a16="http://schemas.microsoft.com/office/drawing/2014/main" id="{C222BE6A-BF46-417C-8758-C28B140D579B}"/>
              </a:ext>
            </a:extLst>
          </p:cNvPr>
          <p:cNvSpPr>
            <a:spLocks noGrp="1"/>
          </p:cNvSpPr>
          <p:nvPr>
            <p:ph type="body" sz="quarter" idx="14" hasCustomPrompt="1"/>
          </p:nvPr>
        </p:nvSpPr>
        <p:spPr>
          <a:xfrm>
            <a:off x="400052" y="5143500"/>
            <a:ext cx="540543" cy="4212432"/>
          </a:xfrm>
        </p:spPr>
        <p:txBody>
          <a:bodyPr vert="vert270" bIns="0" anchor="t" anchorCtr="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4092820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_White_Half-Image-left">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A1F15EB4-2BA8-4FAB-9FDD-CE1746C11BF7}"/>
              </a:ext>
            </a:extLst>
          </p:cNvPr>
          <p:cNvSpPr>
            <a:spLocks noGrp="1"/>
          </p:cNvSpPr>
          <p:nvPr>
            <p:ph type="pic" sz="quarter" idx="13" hasCustomPrompt="1"/>
          </p:nvPr>
        </p:nvSpPr>
        <p:spPr>
          <a:xfrm>
            <a:off x="0" y="0"/>
            <a:ext cx="9144000" cy="10287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10115550" y="988202"/>
            <a:ext cx="7777161" cy="2426511"/>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10115550" y="3414713"/>
            <a:ext cx="7777161" cy="5941220"/>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7" name="Text Placeholder 7">
            <a:extLst>
              <a:ext uri="{FF2B5EF4-FFF2-40B4-BE49-F238E27FC236}">
                <a16:creationId xmlns:a16="http://schemas.microsoft.com/office/drawing/2014/main" id="{646CE165-5786-4FD8-B859-19F1A06E8899}"/>
              </a:ext>
            </a:extLst>
          </p:cNvPr>
          <p:cNvSpPr>
            <a:spLocks noGrp="1"/>
          </p:cNvSpPr>
          <p:nvPr>
            <p:ph type="body" sz="quarter" idx="14" hasCustomPrompt="1"/>
          </p:nvPr>
        </p:nvSpPr>
        <p:spPr>
          <a:xfrm>
            <a:off x="395289" y="5143500"/>
            <a:ext cx="540543" cy="4212432"/>
          </a:xfrm>
        </p:spPr>
        <p:txBody>
          <a:bodyPr vert="vert270" bIns="0" anchor="t" anchorCtr="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Tree>
    <p:extLst>
      <p:ext uri="{BB962C8B-B14F-4D97-AF65-F5344CB8AC3E}">
        <p14:creationId xmlns:p14="http://schemas.microsoft.com/office/powerpoint/2010/main" val="4024733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_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96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305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Graph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12275345" y="985838"/>
            <a:ext cx="5076825" cy="1200150"/>
          </a:xfrm>
        </p:spPr>
        <p:txBody>
          <a:bodyPr wrap="square" bIns="0" anchor="t" anchorCtr="0"/>
          <a:lstStyle>
            <a:lvl1pPr marL="0" indent="0" algn="r">
              <a:buClr>
                <a:schemeClr val="bg1"/>
              </a:buClr>
              <a:buNone/>
              <a:defRPr sz="1800">
                <a:solidFill>
                  <a:schemeClr val="bg1"/>
                </a:solidFill>
              </a:defRPr>
            </a:lvl1pPr>
            <a:lvl2pPr marL="405000" indent="0">
              <a:buClr>
                <a:schemeClr val="bg1"/>
              </a:buClr>
              <a:buNone/>
              <a:defRPr sz="1800">
                <a:solidFill>
                  <a:schemeClr val="bg1"/>
                </a:solidFill>
              </a:defRPr>
            </a:lvl2pPr>
            <a:lvl3pPr marL="810000" indent="0">
              <a:buClr>
                <a:schemeClr val="bg1"/>
              </a:buClr>
              <a:buNone/>
              <a:defRPr sz="1800">
                <a:solidFill>
                  <a:schemeClr val="bg1"/>
                </a:solidFill>
              </a:defRPr>
            </a:lvl3pPr>
            <a:lvl4pPr marL="1350000" indent="0">
              <a:buClr>
                <a:schemeClr val="bg1"/>
              </a:buClr>
              <a:buNone/>
              <a:defRPr sz="18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Source</a:t>
            </a:r>
            <a:endParaRPr lang="en-GB"/>
          </a:p>
        </p:txBody>
      </p:sp>
      <p:pic>
        <p:nvPicPr>
          <p:cNvPr id="4" name="Picture 3" descr="A picture containing text&#10;&#10;Description automatically generated">
            <a:extLst>
              <a:ext uri="{FF2B5EF4-FFF2-40B4-BE49-F238E27FC236}">
                <a16:creationId xmlns:a16="http://schemas.microsoft.com/office/drawing/2014/main" id="{4BC92A98-03E3-1440-B62F-67068B3273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13757" y="716415"/>
            <a:ext cx="2808351" cy="1200150"/>
          </a:xfrm>
          <a:prstGeom prst="rect">
            <a:avLst/>
          </a:prstGeom>
        </p:spPr>
      </p:pic>
    </p:spTree>
    <p:extLst>
      <p:ext uri="{BB962C8B-B14F-4D97-AF65-F5344CB8AC3E}">
        <p14:creationId xmlns:p14="http://schemas.microsoft.com/office/powerpoint/2010/main" val="1235168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Graph_Gray">
    <p:bg>
      <p:bgPr>
        <a:solidFill>
          <a:srgbClr val="F0F1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12275345" y="985838"/>
            <a:ext cx="5076825" cy="1200150"/>
          </a:xfrm>
        </p:spPr>
        <p:txBody>
          <a:bodyPr wrap="square" bIns="0" anchor="t" anchorCtr="0"/>
          <a:lstStyle>
            <a:lvl1pPr marL="0" indent="0" algn="r">
              <a:buClr>
                <a:schemeClr val="bg1"/>
              </a:buClr>
              <a:buNone/>
              <a:defRPr sz="1800">
                <a:solidFill>
                  <a:schemeClr val="accent1"/>
                </a:solidFill>
              </a:defRPr>
            </a:lvl1pPr>
            <a:lvl2pPr marL="405000" indent="0">
              <a:buClr>
                <a:schemeClr val="bg1"/>
              </a:buClr>
              <a:buNone/>
              <a:defRPr sz="1800">
                <a:solidFill>
                  <a:schemeClr val="bg1"/>
                </a:solidFill>
              </a:defRPr>
            </a:lvl2pPr>
            <a:lvl3pPr marL="810000" indent="0">
              <a:buClr>
                <a:schemeClr val="bg1"/>
              </a:buClr>
              <a:buNone/>
              <a:defRPr sz="1800">
                <a:solidFill>
                  <a:schemeClr val="bg1"/>
                </a:solidFill>
              </a:defRPr>
            </a:lvl3pPr>
            <a:lvl4pPr marL="1350000" indent="0">
              <a:buClr>
                <a:schemeClr val="bg1"/>
              </a:buClr>
              <a:buNone/>
              <a:defRPr sz="18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Source</a:t>
            </a:r>
            <a:endParaRPr lang="en-GB"/>
          </a:p>
        </p:txBody>
      </p:sp>
    </p:spTree>
    <p:extLst>
      <p:ext uri="{BB962C8B-B14F-4D97-AF65-F5344CB8AC3E}">
        <p14:creationId xmlns:p14="http://schemas.microsoft.com/office/powerpoint/2010/main" val="797889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Graph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12275345" y="985838"/>
            <a:ext cx="5076825" cy="1200150"/>
          </a:xfrm>
        </p:spPr>
        <p:txBody>
          <a:bodyPr wrap="square" bIns="0" anchor="t" anchorCtr="0"/>
          <a:lstStyle>
            <a:lvl1pPr marL="0" indent="0" algn="r">
              <a:buClr>
                <a:schemeClr val="bg1"/>
              </a:buClr>
              <a:buNone/>
              <a:defRPr sz="1800">
                <a:solidFill>
                  <a:schemeClr val="accent1"/>
                </a:solidFill>
              </a:defRPr>
            </a:lvl1pPr>
            <a:lvl2pPr marL="405000" indent="0">
              <a:buClr>
                <a:schemeClr val="bg1"/>
              </a:buClr>
              <a:buNone/>
              <a:defRPr sz="1800">
                <a:solidFill>
                  <a:schemeClr val="bg1"/>
                </a:solidFill>
              </a:defRPr>
            </a:lvl2pPr>
            <a:lvl3pPr marL="810000" indent="0">
              <a:buClr>
                <a:schemeClr val="bg1"/>
              </a:buClr>
              <a:buNone/>
              <a:defRPr sz="1800">
                <a:solidFill>
                  <a:schemeClr val="bg1"/>
                </a:solidFill>
              </a:defRPr>
            </a:lvl3pPr>
            <a:lvl4pPr marL="1350000" indent="0">
              <a:buClr>
                <a:schemeClr val="bg1"/>
              </a:buClr>
              <a:buNone/>
              <a:defRPr sz="18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Source</a:t>
            </a:r>
            <a:endParaRPr lang="en-GB"/>
          </a:p>
        </p:txBody>
      </p:sp>
    </p:spTree>
    <p:extLst>
      <p:ext uri="{BB962C8B-B14F-4D97-AF65-F5344CB8AC3E}">
        <p14:creationId xmlns:p14="http://schemas.microsoft.com/office/powerpoint/2010/main" val="4270020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line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a:solidFill>
                  <a:schemeClr val="bg1"/>
                </a:solidFill>
              </a:defRPr>
            </a:lvl1pPr>
          </a:lstStyle>
          <a:p>
            <a:r>
              <a:rPr lang="en-US"/>
              <a:t>Click to</a:t>
            </a:r>
            <a:r>
              <a:rPr lang="et-EE"/>
              <a:t> </a:t>
            </a:r>
            <a:r>
              <a:rPr lang="et-EE" err="1"/>
              <a:t>edit</a:t>
            </a:r>
            <a:endParaRPr lang="en-GB"/>
          </a:p>
        </p:txBody>
      </p:sp>
    </p:spTree>
    <p:extLst>
      <p:ext uri="{BB962C8B-B14F-4D97-AF65-F5344CB8AC3E}">
        <p14:creationId xmlns:p14="http://schemas.microsoft.com/office/powerpoint/2010/main" val="2860678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line_Gray">
    <p:bg>
      <p:bgPr>
        <a:solidFill>
          <a:srgbClr val="F0F1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a:solidFill>
                  <a:schemeClr val="accent1"/>
                </a:solidFill>
              </a:defRPr>
            </a:lvl1pPr>
          </a:lstStyle>
          <a:p>
            <a:r>
              <a:rPr lang="en-US"/>
              <a:t>Click to</a:t>
            </a:r>
            <a:r>
              <a:rPr lang="et-EE"/>
              <a:t> </a:t>
            </a:r>
            <a:r>
              <a:rPr lang="et-EE" err="1"/>
              <a:t>edit</a:t>
            </a:r>
            <a:endParaRPr lang="en-GB"/>
          </a:p>
        </p:txBody>
      </p:sp>
    </p:spTree>
    <p:extLst>
      <p:ext uri="{BB962C8B-B14F-4D97-AF65-F5344CB8AC3E}">
        <p14:creationId xmlns:p14="http://schemas.microsoft.com/office/powerpoint/2010/main" val="48383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lin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a:solidFill>
                  <a:schemeClr val="accent1"/>
                </a:solidFill>
              </a:defRPr>
            </a:lvl1pPr>
          </a:lstStyle>
          <a:p>
            <a:r>
              <a:rPr lang="en-US"/>
              <a:t>Click to</a:t>
            </a:r>
            <a:r>
              <a:rPr lang="et-EE"/>
              <a:t> </a:t>
            </a:r>
            <a:r>
              <a:rPr lang="et-EE" err="1"/>
              <a:t>edit</a:t>
            </a:r>
            <a:endParaRPr lang="en-GB"/>
          </a:p>
        </p:txBody>
      </p:sp>
    </p:spTree>
    <p:extLst>
      <p:ext uri="{BB962C8B-B14F-4D97-AF65-F5344CB8AC3E}">
        <p14:creationId xmlns:p14="http://schemas.microsoft.com/office/powerpoint/2010/main" val="2255922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_GraphRigh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1"/>
            <a:ext cx="8208170" cy="4155299"/>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1" y="8155782"/>
            <a:ext cx="8208168" cy="1200150"/>
          </a:xfrm>
        </p:spPr>
        <p:txBody>
          <a:bodyPr wrap="square" bIns="0" anchor="b" anchorCtr="0"/>
          <a:lstStyle>
            <a:lvl1pPr marL="0" indent="0" algn="l">
              <a:buClr>
                <a:schemeClr val="bg1"/>
              </a:buClr>
              <a:buNone/>
              <a:defRPr sz="1800">
                <a:solidFill>
                  <a:schemeClr val="bg1"/>
                </a:solidFill>
              </a:defRPr>
            </a:lvl1pPr>
            <a:lvl2pPr marL="405000" indent="0">
              <a:buClr>
                <a:schemeClr val="bg1"/>
              </a:buClr>
              <a:buNone/>
              <a:defRPr sz="1800">
                <a:solidFill>
                  <a:schemeClr val="bg1"/>
                </a:solidFill>
              </a:defRPr>
            </a:lvl2pPr>
            <a:lvl3pPr marL="810000" indent="0">
              <a:buClr>
                <a:schemeClr val="bg1"/>
              </a:buClr>
              <a:buNone/>
              <a:defRPr sz="1800">
                <a:solidFill>
                  <a:schemeClr val="bg1"/>
                </a:solidFill>
              </a:defRPr>
            </a:lvl3pPr>
            <a:lvl4pPr marL="1350000" indent="0">
              <a:buClr>
                <a:schemeClr val="bg1"/>
              </a:buClr>
              <a:buNone/>
              <a:defRPr sz="18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Source</a:t>
            </a:r>
            <a:endParaRPr lang="en-GB"/>
          </a:p>
        </p:txBody>
      </p:sp>
    </p:spTree>
    <p:extLst>
      <p:ext uri="{BB962C8B-B14F-4D97-AF65-F5344CB8AC3E}">
        <p14:creationId xmlns:p14="http://schemas.microsoft.com/office/powerpoint/2010/main" val="1112376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_GraphRight_Gray">
    <p:bg>
      <p:bgPr>
        <a:solidFill>
          <a:srgbClr val="F0F1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1"/>
            <a:ext cx="8208170" cy="4155299"/>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1" y="8155782"/>
            <a:ext cx="8208168" cy="1200150"/>
          </a:xfrm>
        </p:spPr>
        <p:txBody>
          <a:bodyPr wrap="square" bIns="0" anchor="b" anchorCtr="0"/>
          <a:lstStyle>
            <a:lvl1pPr marL="0" indent="0" algn="l">
              <a:buClr>
                <a:schemeClr val="bg1"/>
              </a:buClr>
              <a:buNone/>
              <a:defRPr sz="1800">
                <a:solidFill>
                  <a:schemeClr val="accent1"/>
                </a:solidFill>
              </a:defRPr>
            </a:lvl1pPr>
            <a:lvl2pPr marL="405000" indent="0">
              <a:buClr>
                <a:schemeClr val="bg1"/>
              </a:buClr>
              <a:buNone/>
              <a:defRPr sz="1800">
                <a:solidFill>
                  <a:schemeClr val="bg1"/>
                </a:solidFill>
              </a:defRPr>
            </a:lvl2pPr>
            <a:lvl3pPr marL="810000" indent="0">
              <a:buClr>
                <a:schemeClr val="bg1"/>
              </a:buClr>
              <a:buNone/>
              <a:defRPr sz="1800">
                <a:solidFill>
                  <a:schemeClr val="bg1"/>
                </a:solidFill>
              </a:defRPr>
            </a:lvl3pPr>
            <a:lvl4pPr marL="1350000" indent="0">
              <a:buClr>
                <a:schemeClr val="bg1"/>
              </a:buClr>
              <a:buNone/>
              <a:defRPr sz="18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Source</a:t>
            </a:r>
            <a:endParaRPr lang="en-GB"/>
          </a:p>
        </p:txBody>
      </p:sp>
    </p:spTree>
    <p:extLst>
      <p:ext uri="{BB962C8B-B14F-4D97-AF65-F5344CB8AC3E}">
        <p14:creationId xmlns:p14="http://schemas.microsoft.com/office/powerpoint/2010/main" val="532578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_GraphRight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1"/>
            <a:ext cx="8208170" cy="4155299"/>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1" y="8155782"/>
            <a:ext cx="8208168" cy="1200150"/>
          </a:xfrm>
        </p:spPr>
        <p:txBody>
          <a:bodyPr wrap="square" bIns="0" anchor="b" anchorCtr="0"/>
          <a:lstStyle>
            <a:lvl1pPr marL="0" indent="0" algn="l">
              <a:buClr>
                <a:schemeClr val="bg1"/>
              </a:buClr>
              <a:buNone/>
              <a:defRPr sz="1800">
                <a:solidFill>
                  <a:schemeClr val="accent1"/>
                </a:solidFill>
              </a:defRPr>
            </a:lvl1pPr>
            <a:lvl2pPr marL="405000" indent="0">
              <a:buClr>
                <a:schemeClr val="bg1"/>
              </a:buClr>
              <a:buNone/>
              <a:defRPr sz="1800">
                <a:solidFill>
                  <a:schemeClr val="bg1"/>
                </a:solidFill>
              </a:defRPr>
            </a:lvl2pPr>
            <a:lvl3pPr marL="810000" indent="0">
              <a:buClr>
                <a:schemeClr val="bg1"/>
              </a:buClr>
              <a:buNone/>
              <a:defRPr sz="1800">
                <a:solidFill>
                  <a:schemeClr val="bg1"/>
                </a:solidFill>
              </a:defRPr>
            </a:lvl3pPr>
            <a:lvl4pPr marL="1350000" indent="0">
              <a:buClr>
                <a:schemeClr val="bg1"/>
              </a:buClr>
              <a:buNone/>
              <a:defRPr sz="18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Source</a:t>
            </a:r>
            <a:endParaRPr lang="en-GB"/>
          </a:p>
        </p:txBody>
      </p:sp>
    </p:spTree>
    <p:extLst>
      <p:ext uri="{BB962C8B-B14F-4D97-AF65-F5344CB8AC3E}">
        <p14:creationId xmlns:p14="http://schemas.microsoft.com/office/powerpoint/2010/main" val="176731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sz="9000">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5143502"/>
            <a:ext cx="11339514" cy="4212432"/>
          </a:xfrm>
        </p:spPr>
        <p:txBody>
          <a:bodyPr bIns="0"/>
          <a:lstStyle>
            <a:lvl1pPr marL="0" indent="0">
              <a:spcBef>
                <a:spcPts val="300"/>
              </a:spcBef>
              <a:buNone/>
              <a:defRPr sz="3300">
                <a:solidFill>
                  <a:schemeClr val="bg1"/>
                </a:solidFill>
              </a:defRPr>
            </a:lvl1pPr>
          </a:lstStyle>
          <a:p>
            <a:pPr lvl="0"/>
            <a:r>
              <a:rPr lang="en-GB"/>
              <a:t>Click to edit</a:t>
            </a:r>
          </a:p>
        </p:txBody>
      </p:sp>
    </p:spTree>
    <p:extLst>
      <p:ext uri="{BB962C8B-B14F-4D97-AF65-F5344CB8AC3E}">
        <p14:creationId xmlns:p14="http://schemas.microsoft.com/office/powerpoint/2010/main" val="2157127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_Image">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8F73E35-744B-44B8-8AF8-6185A19DB445}"/>
              </a:ext>
            </a:extLst>
          </p:cNvPr>
          <p:cNvSpPr>
            <a:spLocks noGrp="1"/>
          </p:cNvSpPr>
          <p:nvPr>
            <p:ph type="pic" sz="quarter" idx="12" hasCustomPrompt="1"/>
          </p:nvPr>
        </p:nvSpPr>
        <p:spPr>
          <a:xfrm>
            <a:off x="0" y="0"/>
            <a:ext cx="18288000" cy="10287000"/>
          </a:xfrm>
          <a:solidFill>
            <a:srgbClr val="2B7AA1"/>
          </a:solidFill>
        </p:spPr>
        <p:txBody>
          <a:bodyPr anchor="ctr"/>
          <a:lstStyle>
            <a:lvl1pPr marL="0" indent="0" algn="ctr">
              <a:buNone/>
              <a:defRPr>
                <a:solidFill>
                  <a:schemeClr val="bg1"/>
                </a:solidFill>
              </a:defRPr>
            </a:lvl1pPr>
          </a:lstStyle>
          <a:p>
            <a:r>
              <a:rPr lang="en-GB"/>
              <a:t>Click icon to add pictures</a:t>
            </a:r>
          </a:p>
        </p:txBody>
      </p:sp>
      <p:sp>
        <p:nvSpPr>
          <p:cNvPr id="5" name="Text Placeholder 7">
            <a:extLst>
              <a:ext uri="{FF2B5EF4-FFF2-40B4-BE49-F238E27FC236}">
                <a16:creationId xmlns:a16="http://schemas.microsoft.com/office/drawing/2014/main" id="{BE762C6A-BA1D-4B63-B365-B1A46B1DB81D}"/>
              </a:ext>
            </a:extLst>
          </p:cNvPr>
          <p:cNvSpPr>
            <a:spLocks noGrp="1"/>
          </p:cNvSpPr>
          <p:nvPr>
            <p:ph type="body" sz="quarter" idx="13" hasCustomPrompt="1"/>
          </p:nvPr>
        </p:nvSpPr>
        <p:spPr>
          <a:xfrm>
            <a:off x="17352170" y="5143500"/>
            <a:ext cx="540543" cy="4212432"/>
          </a:xfrm>
        </p:spPr>
        <p:txBody>
          <a:bodyPr vert="vert270" bIns="0"/>
          <a:lstStyle>
            <a:lvl1pPr marL="0" indent="0">
              <a:buNone/>
              <a:defRPr sz="1200">
                <a:solidFill>
                  <a:schemeClr val="bg1"/>
                </a:solidFill>
              </a:defRPr>
            </a:lvl1pPr>
            <a:lvl2pPr marL="271463" indent="0">
              <a:buNone/>
              <a:defRPr sz="1200">
                <a:solidFill>
                  <a:schemeClr val="bg1"/>
                </a:solidFill>
              </a:defRPr>
            </a:lvl2pPr>
            <a:lvl3pPr marL="542925" indent="0">
              <a:buNone/>
              <a:defRPr sz="1200">
                <a:solidFill>
                  <a:schemeClr val="bg1"/>
                </a:solidFill>
              </a:defRPr>
            </a:lvl3pPr>
            <a:lvl4pPr marL="814388" indent="0">
              <a:buNone/>
              <a:defRPr sz="1200">
                <a:solidFill>
                  <a:schemeClr val="bg1"/>
                </a:solidFill>
              </a:defRPr>
            </a:lvl4pPr>
            <a:lvl5pPr marL="1071563" indent="0">
              <a:buNone/>
              <a:defRPr sz="1200">
                <a:solidFill>
                  <a:schemeClr val="bg1"/>
                </a:solidFill>
              </a:defRPr>
            </a:lvl5pPr>
          </a:lstStyle>
          <a:p>
            <a:pPr lvl="0"/>
            <a:r>
              <a:rPr lang="en-US"/>
              <a:t>© Copyright</a:t>
            </a:r>
            <a:endParaRPr lang="en-GB"/>
          </a:p>
        </p:txBody>
      </p:sp>
      <p:sp>
        <p:nvSpPr>
          <p:cNvPr id="2" name="Title 1"/>
          <p:cNvSpPr>
            <a:spLocks noGrp="1"/>
          </p:cNvSpPr>
          <p:nvPr>
            <p:ph type="title"/>
          </p:nvPr>
        </p:nvSpPr>
        <p:spPr>
          <a:xfrm>
            <a:off x="935831" y="988202"/>
            <a:ext cx="11339514" cy="2426511"/>
          </a:xfrm>
        </p:spPr>
        <p:txBody>
          <a:bodyPr/>
          <a:lstStyle>
            <a:lvl1pPr>
              <a:defRPr sz="9000">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5143502"/>
            <a:ext cx="11339514" cy="4212432"/>
          </a:xfrm>
        </p:spPr>
        <p:txBody>
          <a:bodyPr bIns="0"/>
          <a:lstStyle>
            <a:lvl1pPr marL="0" indent="0">
              <a:spcBef>
                <a:spcPts val="300"/>
              </a:spcBef>
              <a:buNone/>
              <a:defRPr sz="3300">
                <a:solidFill>
                  <a:schemeClr val="bg1"/>
                </a:solidFill>
              </a:defRPr>
            </a:lvl1pPr>
          </a:lstStyle>
          <a:p>
            <a:pPr lvl="0"/>
            <a:r>
              <a:rPr lang="en-GB"/>
              <a:t>Click to edit</a:t>
            </a:r>
          </a:p>
        </p:txBody>
      </p:sp>
    </p:spTree>
    <p:extLst>
      <p:ext uri="{BB962C8B-B14F-4D97-AF65-F5344CB8AC3E}">
        <p14:creationId xmlns:p14="http://schemas.microsoft.com/office/powerpoint/2010/main" val="1174838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1339514" cy="2426511"/>
          </a:xfrm>
        </p:spPr>
        <p:txBody>
          <a:bodyPr/>
          <a:lstStyle>
            <a:lvl1pPr>
              <a:defRPr sz="9000">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1" y="5143502"/>
            <a:ext cx="11339514" cy="4212432"/>
          </a:xfrm>
        </p:spPr>
        <p:txBody>
          <a:bodyPr bIns="0"/>
          <a:lstStyle>
            <a:lvl1pPr marL="0" indent="0">
              <a:spcBef>
                <a:spcPts val="300"/>
              </a:spcBef>
              <a:buNone/>
              <a:defRPr sz="3300">
                <a:solidFill>
                  <a:schemeClr val="accent1"/>
                </a:solidFill>
              </a:defRPr>
            </a:lvl1pPr>
          </a:lstStyle>
          <a:p>
            <a:pPr lvl="0"/>
            <a:r>
              <a:rPr lang="en-GB"/>
              <a:t>Click to edit</a:t>
            </a:r>
          </a:p>
        </p:txBody>
      </p:sp>
      <p:pic>
        <p:nvPicPr>
          <p:cNvPr id="4" name="Pilt 3">
            <a:extLst>
              <a:ext uri="{FF2B5EF4-FFF2-40B4-BE49-F238E27FC236}">
                <a16:creationId xmlns:a16="http://schemas.microsoft.com/office/drawing/2014/main" id="{F7557E13-7323-43CB-8697-929E891FB7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118652" y="8115301"/>
            <a:ext cx="2233517" cy="1240634"/>
          </a:xfrm>
          <a:prstGeom prst="rect">
            <a:avLst/>
          </a:prstGeom>
        </p:spPr>
      </p:pic>
    </p:spTree>
    <p:extLst>
      <p:ext uri="{BB962C8B-B14F-4D97-AF65-F5344CB8AC3E}">
        <p14:creationId xmlns:p14="http://schemas.microsoft.com/office/powerpoint/2010/main" val="2904895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anual_Title">
    <p:bg>
      <p:bgPr>
        <a:solidFill>
          <a:schemeClr val="bg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26E22F4-7000-4904-A79C-A24ACA08C0E4}"/>
              </a:ext>
            </a:extLst>
          </p:cNvPr>
          <p:cNvSpPr txBox="1"/>
          <p:nvPr userDrawn="1"/>
        </p:nvSpPr>
        <p:spPr>
          <a:xfrm>
            <a:off x="935833" y="988202"/>
            <a:ext cx="6365079" cy="1326374"/>
          </a:xfrm>
          <a:prstGeom prst="rect">
            <a:avLst/>
          </a:prstGeom>
          <a:noFill/>
        </p:spPr>
        <p:txBody>
          <a:bodyPr wrap="square" lIns="0" tIns="0" rIns="0" bIns="0" rtlCol="0">
            <a:noAutofit/>
          </a:bodyPr>
          <a:lstStyle/>
          <a:p>
            <a:pPr marL="0" marR="0" lvl="0" indent="0" algn="l" defTabSz="1371600" rtl="0" eaLnBrk="1" fontAlgn="auto" latinLnBrk="0" hangingPunct="1">
              <a:lnSpc>
                <a:spcPct val="90000"/>
              </a:lnSpc>
              <a:spcBef>
                <a:spcPts val="0"/>
              </a:spcBef>
              <a:spcAft>
                <a:spcPts val="0"/>
              </a:spcAft>
              <a:buClrTx/>
              <a:buSzTx/>
              <a:buFontTx/>
              <a:buNone/>
              <a:tabLst/>
              <a:defRPr/>
            </a:pPr>
            <a:r>
              <a:rPr lang="en-US" sz="9000">
                <a:solidFill>
                  <a:schemeClr val="accent1"/>
                </a:solidFill>
                <a:latin typeface="+mj-lt"/>
              </a:rPr>
              <a:t>hello!</a:t>
            </a:r>
          </a:p>
        </p:txBody>
      </p:sp>
      <p:sp>
        <p:nvSpPr>
          <p:cNvPr id="11" name="Text Placeholder 8">
            <a:extLst>
              <a:ext uri="{FF2B5EF4-FFF2-40B4-BE49-F238E27FC236}">
                <a16:creationId xmlns:a16="http://schemas.microsoft.com/office/drawing/2014/main" id="{ED321AF2-2354-45D7-A71C-6ABF961BCFE0}"/>
              </a:ext>
            </a:extLst>
          </p:cNvPr>
          <p:cNvSpPr>
            <a:spLocks noGrp="1"/>
          </p:cNvSpPr>
          <p:nvPr>
            <p:ph type="body" sz="quarter" idx="12" hasCustomPrompt="1"/>
          </p:nvPr>
        </p:nvSpPr>
        <p:spPr>
          <a:xfrm>
            <a:off x="935831" y="5143500"/>
            <a:ext cx="7446168" cy="4212432"/>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12" name="Teksti kohatäide 3">
            <a:extLst>
              <a:ext uri="{FF2B5EF4-FFF2-40B4-BE49-F238E27FC236}">
                <a16:creationId xmlns:a16="http://schemas.microsoft.com/office/drawing/2014/main" id="{EDDBAD18-C3DD-4E53-BC6C-0BC0923EC9D7}"/>
              </a:ext>
            </a:extLst>
          </p:cNvPr>
          <p:cNvSpPr>
            <a:spLocks noGrp="1"/>
          </p:cNvSpPr>
          <p:nvPr>
            <p:ph type="body" sz="quarter" idx="13" hasCustomPrompt="1"/>
          </p:nvPr>
        </p:nvSpPr>
        <p:spPr>
          <a:xfrm>
            <a:off x="9144002" y="5143500"/>
            <a:ext cx="7446168" cy="4212432"/>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13" name="TextBox 12">
            <a:extLst>
              <a:ext uri="{FF2B5EF4-FFF2-40B4-BE49-F238E27FC236}">
                <a16:creationId xmlns:a16="http://schemas.microsoft.com/office/drawing/2014/main" id="{A36B1F16-A6F5-4DCC-A452-D5018E125DDF}"/>
              </a:ext>
            </a:extLst>
          </p:cNvPr>
          <p:cNvSpPr txBox="1"/>
          <p:nvPr userDrawn="1"/>
        </p:nvSpPr>
        <p:spPr>
          <a:xfrm>
            <a:off x="9144001" y="1"/>
            <a:ext cx="8748713" cy="985838"/>
          </a:xfrm>
          <a:prstGeom prst="rect">
            <a:avLst/>
          </a:prstGeom>
          <a:noFill/>
        </p:spPr>
        <p:txBody>
          <a:bodyPr wrap="square" lIns="0" tIns="0" rIns="0" bIns="0" rtlCol="0" anchor="ctr" anchorCtr="0">
            <a:noAutofit/>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lang="en-US" sz="1200">
                <a:solidFill>
                  <a:schemeClr val="accent1"/>
                </a:solidFill>
              </a:rPr>
              <a:t>THIS IS AN INSTRUCTION SLIDE – DELETE BEFORE FINALISING YOUR PRESENTATION</a:t>
            </a:r>
          </a:p>
        </p:txBody>
      </p:sp>
      <p:sp>
        <p:nvSpPr>
          <p:cNvPr id="7" name="Text Placeholder 5">
            <a:extLst>
              <a:ext uri="{FF2B5EF4-FFF2-40B4-BE49-F238E27FC236}">
                <a16:creationId xmlns:a16="http://schemas.microsoft.com/office/drawing/2014/main" id="{555D3345-6186-49B0-B6E3-18C1158ABF93}"/>
              </a:ext>
            </a:extLst>
          </p:cNvPr>
          <p:cNvSpPr>
            <a:spLocks noGrp="1"/>
          </p:cNvSpPr>
          <p:nvPr>
            <p:ph type="body" sz="quarter" idx="11" hasCustomPrompt="1"/>
          </p:nvPr>
        </p:nvSpPr>
        <p:spPr>
          <a:xfrm>
            <a:off x="935831" y="2450159"/>
            <a:ext cx="14170056" cy="2693342"/>
          </a:xfrm>
        </p:spPr>
        <p:txBody>
          <a:bodyPr bIns="0" anchor="t" anchorCtr="0"/>
          <a:lstStyle>
            <a:lvl1pPr marL="0" indent="0">
              <a:spcBef>
                <a:spcPts val="300"/>
              </a:spcBef>
              <a:buNone/>
              <a:defRPr sz="3300">
                <a:solidFill>
                  <a:schemeClr val="accent1"/>
                </a:solidFill>
              </a:defRPr>
            </a:lvl1pPr>
          </a:lstStyle>
          <a:p>
            <a:pPr lvl="0"/>
            <a:r>
              <a:rPr lang="en-GB"/>
              <a:t>Click to edit</a:t>
            </a:r>
          </a:p>
        </p:txBody>
      </p:sp>
    </p:spTree>
    <p:extLst>
      <p:ext uri="{BB962C8B-B14F-4D97-AF65-F5344CB8AC3E}">
        <p14:creationId xmlns:p14="http://schemas.microsoft.com/office/powerpoint/2010/main" val="4091506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nua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4243210" cy="2426511"/>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1" y="3414713"/>
            <a:ext cx="14243210" cy="5941220"/>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xtBox 3">
            <a:extLst>
              <a:ext uri="{FF2B5EF4-FFF2-40B4-BE49-F238E27FC236}">
                <a16:creationId xmlns:a16="http://schemas.microsoft.com/office/drawing/2014/main" id="{CDFBF891-B282-479A-A9F6-C8EB47E32762}"/>
              </a:ext>
            </a:extLst>
          </p:cNvPr>
          <p:cNvSpPr txBox="1"/>
          <p:nvPr userDrawn="1"/>
        </p:nvSpPr>
        <p:spPr>
          <a:xfrm>
            <a:off x="9144001" y="1"/>
            <a:ext cx="8748713" cy="985838"/>
          </a:xfrm>
          <a:prstGeom prst="rect">
            <a:avLst/>
          </a:prstGeom>
          <a:noFill/>
        </p:spPr>
        <p:txBody>
          <a:bodyPr wrap="square" lIns="0" tIns="0" rIns="0" bIns="0" rtlCol="0" anchor="ctr" anchorCtr="0">
            <a:noAutofit/>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lang="en-US" sz="1200">
                <a:solidFill>
                  <a:schemeClr val="accent1"/>
                </a:solidFill>
              </a:rPr>
              <a:t>THIS IS AN INSTRUCTION SLIDE – DELETE BEFORE FINALISING YOUR PRESENTATION</a:t>
            </a:r>
          </a:p>
        </p:txBody>
      </p:sp>
    </p:spTree>
    <p:extLst>
      <p:ext uri="{BB962C8B-B14F-4D97-AF65-F5344CB8AC3E}">
        <p14:creationId xmlns:p14="http://schemas.microsoft.com/office/powerpoint/2010/main" val="5870885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anual_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4243210" cy="2426511"/>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1" y="3414713"/>
            <a:ext cx="14243210" cy="5941220"/>
          </a:xfrm>
        </p:spPr>
        <p:txBody>
          <a:bodyPr wrap="square" bIns="0"/>
          <a:lstStyle>
            <a:lvl1pPr>
              <a:buClr>
                <a:schemeClr val="bg1"/>
              </a:buClr>
              <a:defRPr>
                <a:solidFill>
                  <a:schemeClr val="accent1"/>
                </a:solidFill>
              </a:defRPr>
            </a:lvl1pPr>
            <a:lvl2pPr>
              <a:buClr>
                <a:schemeClr val="bg1"/>
              </a:buClr>
              <a:defRPr>
                <a:solidFill>
                  <a:schemeClr val="accent1"/>
                </a:solidFill>
              </a:defRPr>
            </a:lvl2pPr>
            <a:lvl3pPr>
              <a:buClr>
                <a:schemeClr val="bg1"/>
              </a:buClr>
              <a:defRPr>
                <a:solidFill>
                  <a:schemeClr val="accent1"/>
                </a:solidFill>
              </a:defRPr>
            </a:lvl3pPr>
            <a:lvl4pPr>
              <a:buClr>
                <a:schemeClr val="bg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xtBox 3">
            <a:extLst>
              <a:ext uri="{FF2B5EF4-FFF2-40B4-BE49-F238E27FC236}">
                <a16:creationId xmlns:a16="http://schemas.microsoft.com/office/drawing/2014/main" id="{CDFBF891-B282-479A-A9F6-C8EB47E32762}"/>
              </a:ext>
            </a:extLst>
          </p:cNvPr>
          <p:cNvSpPr txBox="1"/>
          <p:nvPr userDrawn="1"/>
        </p:nvSpPr>
        <p:spPr>
          <a:xfrm>
            <a:off x="9144001" y="1"/>
            <a:ext cx="8748713" cy="985838"/>
          </a:xfrm>
          <a:prstGeom prst="rect">
            <a:avLst/>
          </a:prstGeom>
          <a:noFill/>
        </p:spPr>
        <p:txBody>
          <a:bodyPr wrap="square" lIns="0" tIns="0" rIns="0" bIns="0" rtlCol="0" anchor="ctr" anchorCtr="0">
            <a:noAutofit/>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lang="en-US" sz="1200">
                <a:solidFill>
                  <a:schemeClr val="accent1"/>
                </a:solidFill>
              </a:rPr>
              <a:t>THIS IS AN INSTRUCTION SLIDE – DELETE BEFORE FINALISING YOUR PRESENTATION</a:t>
            </a:r>
          </a:p>
        </p:txBody>
      </p:sp>
    </p:spTree>
    <p:extLst>
      <p:ext uri="{BB962C8B-B14F-4D97-AF65-F5344CB8AC3E}">
        <p14:creationId xmlns:p14="http://schemas.microsoft.com/office/powerpoint/2010/main" val="34807196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 Visual">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a:t>
            </a:r>
            <a:endParaRPr lang="en-GB"/>
          </a:p>
        </p:txBody>
      </p:sp>
    </p:spTree>
    <p:extLst>
      <p:ext uri="{BB962C8B-B14F-4D97-AF65-F5344CB8AC3E}">
        <p14:creationId xmlns:p14="http://schemas.microsoft.com/office/powerpoint/2010/main" val="351468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Title + Content + Subtitle (1 Column)">
    <p:bg>
      <p:bgPr>
        <a:solidFill>
          <a:schemeClr val="bg1">
            <a:alpha val="0"/>
          </a:schemeClr>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74823234-C5F9-3046-97E7-CEFBFF242C06}"/>
              </a:ext>
            </a:extLst>
          </p:cNvPr>
          <p:cNvSpPr>
            <a:spLocks noGrp="1"/>
          </p:cNvSpPr>
          <p:nvPr>
            <p:ph type="title" hasCustomPrompt="1"/>
          </p:nvPr>
        </p:nvSpPr>
        <p:spPr>
          <a:xfrm>
            <a:off x="935831" y="2635594"/>
            <a:ext cx="16364627" cy="1107827"/>
          </a:xfrm>
          <a:prstGeom prst="rect">
            <a:avLst/>
          </a:prstGeom>
        </p:spPr>
        <p:txBody>
          <a:bodyPr vert="horz" lIns="91440" tIns="45720" rIns="91440" bIns="45720" rtlCol="0" anchor="t">
            <a:noAutofit/>
          </a:bodyPr>
          <a:lstStyle>
            <a:lvl1pPr algn="l">
              <a:lnSpc>
                <a:spcPts val="4800"/>
              </a:lnSpc>
              <a:defRPr>
                <a:solidFill>
                  <a:schemeClr val="tx1"/>
                </a:solidFill>
              </a:defRPr>
            </a:lvl1pPr>
          </a:lstStyle>
          <a:p>
            <a:r>
              <a:rPr lang="en-GB"/>
              <a:t>Click to edit Title </a:t>
            </a:r>
            <a:endParaRPr lang="en-US"/>
          </a:p>
        </p:txBody>
      </p:sp>
      <p:sp>
        <p:nvSpPr>
          <p:cNvPr id="14" name="Text Placeholder 2">
            <a:extLst>
              <a:ext uri="{FF2B5EF4-FFF2-40B4-BE49-F238E27FC236}">
                <a16:creationId xmlns:a16="http://schemas.microsoft.com/office/drawing/2014/main" id="{8EF25098-328B-C549-9B5F-10D8BA157AB1}"/>
              </a:ext>
            </a:extLst>
          </p:cNvPr>
          <p:cNvSpPr>
            <a:spLocks noGrp="1"/>
          </p:cNvSpPr>
          <p:nvPr>
            <p:ph type="body" sz="quarter" idx="14" hasCustomPrompt="1"/>
          </p:nvPr>
        </p:nvSpPr>
        <p:spPr>
          <a:xfrm>
            <a:off x="935832" y="4806139"/>
            <a:ext cx="16363950" cy="4549793"/>
          </a:xfrm>
        </p:spPr>
        <p:txBody>
          <a:bodyPr anchor="t">
            <a:noAutofit/>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GB"/>
              <a:t>Click to edit Content</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4">
            <a:extLst>
              <a:ext uri="{FF2B5EF4-FFF2-40B4-BE49-F238E27FC236}">
                <a16:creationId xmlns:a16="http://schemas.microsoft.com/office/drawing/2014/main" id="{F1EC321D-F54B-1947-B982-98FBDD6DC79A}"/>
              </a:ext>
            </a:extLst>
          </p:cNvPr>
          <p:cNvSpPr>
            <a:spLocks noGrp="1"/>
          </p:cNvSpPr>
          <p:nvPr>
            <p:ph type="body" sz="quarter" idx="15" hasCustomPrompt="1"/>
          </p:nvPr>
        </p:nvSpPr>
        <p:spPr>
          <a:xfrm>
            <a:off x="953265" y="3738563"/>
            <a:ext cx="16333026" cy="866775"/>
          </a:xfrm>
        </p:spPr>
        <p:txBody>
          <a:bodyPr anchor="b">
            <a:noAutofit/>
          </a:bodyPr>
          <a:lstStyle>
            <a:lvl1pPr>
              <a:defRPr sz="2700" b="1" i="0">
                <a:solidFill>
                  <a:schemeClr val="tx1"/>
                </a:solidFill>
                <a:latin typeface="+mj-lt"/>
                <a:ea typeface="Roboto" panose="02000000000000000000" pitchFamily="2" charset="0"/>
              </a:defRPr>
            </a:lvl1pPr>
          </a:lstStyle>
          <a:p>
            <a:pPr lvl="0"/>
            <a:r>
              <a:rPr lang="en-GB"/>
              <a:t>Click to edit sub-title</a:t>
            </a:r>
          </a:p>
        </p:txBody>
      </p:sp>
      <p:sp>
        <p:nvSpPr>
          <p:cNvPr id="10" name="Text Placeholder 2">
            <a:extLst>
              <a:ext uri="{FF2B5EF4-FFF2-40B4-BE49-F238E27FC236}">
                <a16:creationId xmlns:a16="http://schemas.microsoft.com/office/drawing/2014/main" id="{9274AD46-28C9-A346-AAC7-1353137913AE}"/>
              </a:ext>
            </a:extLst>
          </p:cNvPr>
          <p:cNvSpPr>
            <a:spLocks noGrp="1"/>
          </p:cNvSpPr>
          <p:nvPr>
            <p:ph type="body" sz="quarter" idx="18" hasCustomPrompt="1"/>
          </p:nvPr>
        </p:nvSpPr>
        <p:spPr>
          <a:xfrm>
            <a:off x="949086" y="1652061"/>
            <a:ext cx="16350696" cy="824292"/>
          </a:xfrm>
        </p:spPr>
        <p:txBody>
          <a:bodyPr anchor="b">
            <a:noAutofit/>
          </a:bodyPr>
          <a:lstStyle>
            <a:lvl1pPr>
              <a:defRPr sz="2100" cap="all" spc="450" baseline="0">
                <a:solidFill>
                  <a:schemeClr val="accent1"/>
                </a:solidFill>
              </a:defRPr>
            </a:lvl1pPr>
          </a:lstStyle>
          <a:p>
            <a:pPr lvl="0"/>
            <a:r>
              <a:rPr lang="en-GB"/>
              <a:t>Click to edit </a:t>
            </a:r>
            <a:r>
              <a:rPr lang="en-GB" err="1"/>
              <a:t>TAGLine</a:t>
            </a:r>
            <a:endParaRPr lang="en-US"/>
          </a:p>
        </p:txBody>
      </p:sp>
    </p:spTree>
    <p:extLst>
      <p:ext uri="{BB962C8B-B14F-4D97-AF65-F5344CB8AC3E}">
        <p14:creationId xmlns:p14="http://schemas.microsoft.com/office/powerpoint/2010/main" val="259288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Foto + Title + Subtitl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8288000" cy="10287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935832" y="988202"/>
            <a:ext cx="9179718" cy="2426511"/>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935832" y="8172452"/>
            <a:ext cx="9179718" cy="2114550"/>
          </a:xfrm>
        </p:spPr>
        <p:txBody>
          <a:bodyPr/>
          <a:lstStyle>
            <a:lvl1pPr marL="0" indent="0">
              <a:buNone/>
              <a:defRPr sz="2700">
                <a:solidFill>
                  <a:schemeClr val="bg1"/>
                </a:solidFill>
              </a:defRPr>
            </a:lvl1pPr>
          </a:lstStyle>
          <a:p>
            <a:pPr lvl="0"/>
            <a:r>
              <a:rPr lang="en-GB"/>
              <a:t>Click to edit Master subtitle style</a:t>
            </a:r>
          </a:p>
        </p:txBody>
      </p:sp>
      <p:sp>
        <p:nvSpPr>
          <p:cNvPr id="8" name="Text Placeholder 7"/>
          <p:cNvSpPr>
            <a:spLocks noGrp="1"/>
          </p:cNvSpPr>
          <p:nvPr>
            <p:ph type="body" sz="quarter" idx="12" hasCustomPrompt="1"/>
          </p:nvPr>
        </p:nvSpPr>
        <p:spPr>
          <a:xfrm>
            <a:off x="17516475" y="5143500"/>
            <a:ext cx="376236" cy="4212432"/>
          </a:xfrm>
        </p:spPr>
        <p:txBody>
          <a:bodyPr vert="vert270" bIns="0"/>
          <a:lstStyle>
            <a:lvl1pPr marL="0" indent="0">
              <a:buNone/>
              <a:defRPr sz="1200">
                <a:solidFill>
                  <a:schemeClr val="bg1"/>
                </a:solidFill>
              </a:defRPr>
            </a:lvl1pPr>
            <a:lvl2pPr marL="271463" indent="0">
              <a:buNone/>
              <a:defRPr sz="1200"/>
            </a:lvl2pPr>
            <a:lvl3pPr marL="542925" indent="0">
              <a:buNone/>
              <a:defRPr sz="1200"/>
            </a:lvl3pPr>
            <a:lvl4pPr marL="814388" indent="0">
              <a:buNone/>
              <a:defRPr sz="1200"/>
            </a:lvl4pPr>
            <a:lvl5pPr marL="1071563" indent="0">
              <a:buNone/>
              <a:defRPr sz="1200"/>
            </a:lvl5pPr>
          </a:lstStyle>
          <a:p>
            <a:pPr lvl="0"/>
            <a:r>
              <a:rPr lang="en-US"/>
              <a:t>©</a:t>
            </a:r>
            <a:r>
              <a:rPr lang="et-EE"/>
              <a:t> </a:t>
            </a:r>
            <a:r>
              <a:rPr lang="et-EE" err="1"/>
              <a:t>Copyright</a:t>
            </a:r>
            <a:endParaRPr lang="en-GB"/>
          </a:p>
        </p:txBody>
      </p:sp>
    </p:spTree>
    <p:extLst>
      <p:ext uri="{BB962C8B-B14F-4D97-AF65-F5344CB8AC3E}">
        <p14:creationId xmlns:p14="http://schemas.microsoft.com/office/powerpoint/2010/main" val="100381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_Gray">
    <p:bg>
      <p:bgPr>
        <a:solidFill>
          <a:srgbClr val="F0F1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831" y="988202"/>
            <a:ext cx="14243210" cy="2426511"/>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935831" y="3414713"/>
            <a:ext cx="14243210" cy="5941220"/>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198122443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 id="2147483667" r:id="rId17"/>
    <p:sldLayoutId id="2147483668"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 id="2147483701" r:id="rId50"/>
    <p:sldLayoutId id="2147483702" r:id="rId51"/>
    <p:sldLayoutId id="2147483703" r:id="rId52"/>
    <p:sldLayoutId id="2147483704" r:id="rId53"/>
    <p:sldLayoutId id="2147483705" r:id="rId54"/>
    <p:sldLayoutId id="2147483706" r:id="rId55"/>
    <p:sldLayoutId id="2147483707" r:id="rId56"/>
    <p:sldLayoutId id="2147483708" r:id="rId57"/>
    <p:sldLayoutId id="2147483709" r:id="rId58"/>
    <p:sldLayoutId id="2147483710" r:id="rId59"/>
    <p:sldLayoutId id="2147483711" r:id="rId60"/>
    <p:sldLayoutId id="2147483712" r:id="rId61"/>
    <p:sldLayoutId id="2147483713" r:id="rId62"/>
    <p:sldLayoutId id="2147483714" r:id="rId63"/>
    <p:sldLayoutId id="2147483715" r:id="rId64"/>
    <p:sldLayoutId id="2147483716" r:id="rId65"/>
    <p:sldLayoutId id="2147483717" r:id="rId66"/>
    <p:sldLayoutId id="2147483721" r:id="rId67"/>
    <p:sldLayoutId id="2147483722" r:id="rId68"/>
    <p:sldLayoutId id="2147483723" r:id="rId6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hyperlink" Target="https://www.figma.com/proto/r06WtU00pvIwaRwg7WovFb/ETTEV%C3%95TJA-DIGIV%C3%84RAV?page-id=1%3A34687&amp;node-id=507-29831&amp;viewport=-8875%2C318%2C0.25&amp;scaling=min-zoom&amp;starting-point-node-id=507%3A29831" TargetMode="External"/><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figma.com/proto/ipLxCYubHQd2YQ0xyKLDnh/Kontseptsioon_Ettev%C3%B5tja-andmekaardi-j%C3%A4tkuanal%C3%BC%C3%BCsi-realiseeritav-protot%C3%BC%C3%BCp-(Copy)?type=design&amp;node-id=2645-11513&amp;t=1qigNKlWQGDcTEvl-1&amp;scaling=min-zoom&amp;page-id=1914%3A26740&amp;starting-point-node-id=2645%3A11513&amp;show-proto-sidebar=1" TargetMode="External"/><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0.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realtimeeconomy.ee/mis-reaalajamajandus-rte" TargetMode="External"/><Relationship Id="rId5" Type="http://schemas.openxmlformats.org/officeDocument/2006/relationships/hyperlink" Target="https://docs.google.com/forms/d/e/1FAIpQLSeAJf4eNwkUWGqVbdMd1NoHLq4_D29IV8v2HnVhJALat8alhg/viewform" TargetMode="External"/><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9.jpeg"/><Relationship Id="rId7" Type="http://schemas.openxmlformats.org/officeDocument/2006/relationships/image" Target="../media/image52.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15.png"/><Relationship Id="rId9"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10.png"/><Relationship Id="rId10" Type="http://schemas.openxmlformats.org/officeDocument/2006/relationships/image" Target="../media/image27.svg"/><Relationship Id="rId4" Type="http://schemas.openxmlformats.org/officeDocument/2006/relationships/image" Target="../media/image22.svg"/><Relationship Id="rId9" Type="http://schemas.openxmlformats.org/officeDocument/2006/relationships/image" Target="../media/image26.png"/><Relationship Id="rId1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figma.com/proto/fHWau3fLZjqew98ai18ayB/ADM-Ettev%C3%B5tja-digiv%C3%A4rav?type=design&amp;node-id=2178-28145&amp;t=aZdFsBLSCYjfxFtG-0&amp;scaling=scale-down&amp;page-id=1735%3A24216&amp;starting-point-node-id=2178%3A28145"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hyperlink" Target="https://www.figma.com/proto/r06WtU00pvIwaRwg7WovFb/ETTEV%C3%95TJA-DIGIV%C3%84RAV?page-id=1%3A34687&amp;node-id=507%3A29831&amp;viewport=426%2C48%2C0.28&amp;scaling=min-zoom&amp;starting-point-node-id=1446%3A90808&amp;show-proto-sidebar=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475460" y="-52796"/>
            <a:ext cx="15490331" cy="1033979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4646" y="0"/>
            <a:ext cx="10287000" cy="102870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26084" y="2919247"/>
            <a:ext cx="5959151" cy="131479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96250" y="258542"/>
            <a:ext cx="1184349" cy="292104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519456" y="7682611"/>
            <a:ext cx="951786" cy="2604389"/>
          </a:xfrm>
          <a:prstGeom prst="rect">
            <a:avLst/>
          </a:prstGeom>
        </p:spPr>
      </p:pic>
      <p:sp>
        <p:nvSpPr>
          <p:cNvPr id="8" name="TextBox 7">
            <a:extLst>
              <a:ext uri="{FF2B5EF4-FFF2-40B4-BE49-F238E27FC236}">
                <a16:creationId xmlns:a16="http://schemas.microsoft.com/office/drawing/2014/main" id="{9F14C392-3E3E-0359-7B8C-B11EC4414A48}"/>
              </a:ext>
            </a:extLst>
          </p:cNvPr>
          <p:cNvSpPr txBox="1"/>
          <p:nvPr/>
        </p:nvSpPr>
        <p:spPr>
          <a:xfrm>
            <a:off x="1726084" y="4917840"/>
            <a:ext cx="7679168" cy="3052118"/>
          </a:xfrm>
          <a:prstGeom prst="rect">
            <a:avLst/>
          </a:prstGeom>
        </p:spPr>
        <p:txBody>
          <a:bodyPr lIns="0" tIns="0" rIns="0" bIns="0" rtlCol="0" anchor="t">
            <a:spAutoFit/>
          </a:bodyPr>
          <a:lstStyle/>
          <a:p>
            <a:pPr>
              <a:lnSpc>
                <a:spcPts val="4393"/>
              </a:lnSpc>
            </a:pPr>
            <a:r>
              <a:rPr lang="et-EE" sz="4030" dirty="0">
                <a:solidFill>
                  <a:srgbClr val="CF7507"/>
                </a:solidFill>
                <a:latin typeface="Montserrat Classic"/>
              </a:rPr>
              <a:t>Ettevõtete digiteenustest ning avaliku ning erasektori digitaliseerimisest</a:t>
            </a:r>
          </a:p>
          <a:p>
            <a:pPr>
              <a:lnSpc>
                <a:spcPts val="4393"/>
              </a:lnSpc>
            </a:pPr>
            <a:endParaRPr lang="et-EE" sz="4030" dirty="0">
              <a:solidFill>
                <a:schemeClr val="bg1"/>
              </a:solidFill>
              <a:latin typeface="Montserrat Classic"/>
            </a:endParaRPr>
          </a:p>
          <a:p>
            <a:pPr>
              <a:lnSpc>
                <a:spcPts val="4393"/>
              </a:lnSpc>
              <a:spcBef>
                <a:spcPts val="1800"/>
              </a:spcBef>
            </a:pPr>
            <a:r>
              <a:rPr lang="et-EE" sz="4000" dirty="0">
                <a:solidFill>
                  <a:srgbClr val="192C6A"/>
                </a:solidFill>
                <a:latin typeface="Montserrat Classic"/>
              </a:rPr>
              <a:t>14.11.2024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DA21A89C-0791-3013-A475-A014A38CAA54}"/>
              </a:ext>
            </a:extLst>
          </p:cNvPr>
          <p:cNvPicPr>
            <a:picLocks noChangeAspect="1"/>
          </p:cNvPicPr>
          <p:nvPr/>
        </p:nvPicPr>
        <p:blipFill>
          <a:blip r:embed="rId2"/>
          <a:stretch>
            <a:fillRect/>
          </a:stretch>
        </p:blipFill>
        <p:spPr>
          <a:xfrm>
            <a:off x="35553" y="0"/>
            <a:ext cx="18252447" cy="8849960"/>
          </a:xfrm>
          <a:prstGeom prst="rect">
            <a:avLst/>
          </a:prstGeom>
        </p:spPr>
      </p:pic>
      <p:sp>
        <p:nvSpPr>
          <p:cNvPr id="4" name="TextBox 3">
            <a:extLst>
              <a:ext uri="{FF2B5EF4-FFF2-40B4-BE49-F238E27FC236}">
                <a16:creationId xmlns:a16="http://schemas.microsoft.com/office/drawing/2014/main" id="{5CFE7285-EED8-8BA6-DD35-72246A526652}"/>
              </a:ext>
            </a:extLst>
          </p:cNvPr>
          <p:cNvSpPr txBox="1"/>
          <p:nvPr/>
        </p:nvSpPr>
        <p:spPr>
          <a:xfrm>
            <a:off x="1323834" y="9093790"/>
            <a:ext cx="15258196" cy="1508105"/>
          </a:xfrm>
          <a:prstGeom prst="rect">
            <a:avLst/>
          </a:prstGeom>
          <a:noFill/>
        </p:spPr>
        <p:txBody>
          <a:bodyPr wrap="square">
            <a:spAutoFit/>
          </a:bodyPr>
          <a:lstStyle/>
          <a:p>
            <a:pPr lvl="1" algn="just">
              <a:spcAft>
                <a:spcPts val="1200"/>
              </a:spcAft>
              <a:buClr>
                <a:srgbClr val="CF7507"/>
              </a:buClr>
            </a:pPr>
            <a:r>
              <a:rPr lang="et-EE" sz="2400" b="1" dirty="0" err="1">
                <a:solidFill>
                  <a:srgbClr val="192C6A"/>
                </a:solidFill>
                <a:latin typeface="Montserrat Classic"/>
              </a:rPr>
              <a:t>Liidestumas</a:t>
            </a:r>
            <a:r>
              <a:rPr lang="et-EE" sz="2400" b="1" dirty="0">
                <a:solidFill>
                  <a:srgbClr val="CF7507"/>
                </a:solidFill>
                <a:latin typeface="Montserrat Classic"/>
              </a:rPr>
              <a:t>: </a:t>
            </a:r>
            <a:r>
              <a:rPr lang="et-EE" sz="2400" dirty="0">
                <a:solidFill>
                  <a:srgbClr val="CF7507"/>
                </a:solidFill>
                <a:latin typeface="Montserrat Classic"/>
              </a:rPr>
              <a:t>PRIA, TTJA.</a:t>
            </a:r>
          </a:p>
          <a:p>
            <a:pPr lvl="1" algn="just">
              <a:spcAft>
                <a:spcPts val="1200"/>
              </a:spcAft>
              <a:buClr>
                <a:srgbClr val="CF7507"/>
              </a:buClr>
            </a:pPr>
            <a:r>
              <a:rPr lang="et-EE" sz="2400" b="1" dirty="0">
                <a:solidFill>
                  <a:srgbClr val="192C6A"/>
                </a:solidFill>
                <a:latin typeface="Montserrat Classic"/>
              </a:rPr>
              <a:t>Järgmised</a:t>
            </a:r>
            <a:r>
              <a:rPr lang="et-EE" sz="2400" dirty="0">
                <a:solidFill>
                  <a:srgbClr val="192C6A"/>
                </a:solidFill>
                <a:latin typeface="Montserrat Classic"/>
              </a:rPr>
              <a:t>: </a:t>
            </a:r>
            <a:r>
              <a:rPr lang="et-EE" sz="2400" dirty="0">
                <a:solidFill>
                  <a:srgbClr val="CF7507"/>
                </a:solidFill>
                <a:latin typeface="Montserrat Classic"/>
              </a:rPr>
              <a:t>Terviseamet, Ravimiamet, Haridusministeerium, Transpordiamet.</a:t>
            </a:r>
            <a:endParaRPr lang="et-EE" sz="2400" dirty="0">
              <a:solidFill>
                <a:srgbClr val="CF7507"/>
              </a:solidFill>
            </a:endParaRPr>
          </a:p>
          <a:p>
            <a:pPr lvl="1" algn="just">
              <a:spcAft>
                <a:spcPts val="1200"/>
              </a:spcAft>
              <a:buClr>
                <a:srgbClr val="CF7507"/>
              </a:buClr>
            </a:pPr>
            <a:endParaRPr lang="et-EE" sz="2400" dirty="0">
              <a:solidFill>
                <a:srgbClr val="CF7507"/>
              </a:solidFill>
              <a:latin typeface="Montserrat Classic"/>
            </a:endParaRPr>
          </a:p>
        </p:txBody>
      </p:sp>
    </p:spTree>
    <p:extLst>
      <p:ext uri="{BB962C8B-B14F-4D97-AF65-F5344CB8AC3E}">
        <p14:creationId xmlns:p14="http://schemas.microsoft.com/office/powerpoint/2010/main" val="1955190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D9E12-7FED-44A8-42DC-FE332A1F432A}"/>
              </a:ext>
            </a:extLst>
          </p:cNvPr>
          <p:cNvSpPr txBox="1"/>
          <p:nvPr/>
        </p:nvSpPr>
        <p:spPr>
          <a:xfrm>
            <a:off x="12691606" y="1351658"/>
            <a:ext cx="7378445" cy="584775"/>
          </a:xfrm>
          <a:prstGeom prst="rect">
            <a:avLst/>
          </a:prstGeom>
          <a:noFill/>
        </p:spPr>
        <p:txBody>
          <a:bodyPr wrap="square">
            <a:spAutoFit/>
          </a:bodyPr>
          <a:lstStyle/>
          <a:p>
            <a:r>
              <a:rPr lang="et-EE" sz="3200">
                <a:effectLst/>
                <a:latin typeface="Calibri" panose="020F0502020204030204" pitchFamily="34" charset="0"/>
                <a:ea typeface="Calibri" panose="020F0502020204030204" pitchFamily="34" charset="0"/>
              </a:rPr>
              <a:t> </a:t>
            </a:r>
          </a:p>
        </p:txBody>
      </p:sp>
      <p:pic>
        <p:nvPicPr>
          <p:cNvPr id="4" name="Picture 2">
            <a:extLst>
              <a:ext uri="{FF2B5EF4-FFF2-40B4-BE49-F238E27FC236}">
                <a16:creationId xmlns:a16="http://schemas.microsoft.com/office/drawing/2014/main" id="{09D9865B-E1CA-B124-5C35-2E87A37F2C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83381" y="0"/>
            <a:ext cx="5229067" cy="5143500"/>
          </a:xfrm>
          <a:prstGeom prst="rect">
            <a:avLst/>
          </a:prstGeom>
        </p:spPr>
      </p:pic>
      <p:sp>
        <p:nvSpPr>
          <p:cNvPr id="6" name="TextBox 5">
            <a:extLst>
              <a:ext uri="{FF2B5EF4-FFF2-40B4-BE49-F238E27FC236}">
                <a16:creationId xmlns:a16="http://schemas.microsoft.com/office/drawing/2014/main" id="{CD70C3CA-2B52-2BEB-9ED9-E1CFCA42870D}"/>
              </a:ext>
            </a:extLst>
          </p:cNvPr>
          <p:cNvSpPr txBox="1"/>
          <p:nvPr/>
        </p:nvSpPr>
        <p:spPr>
          <a:xfrm>
            <a:off x="1066800" y="723900"/>
            <a:ext cx="17754600" cy="984885"/>
          </a:xfrm>
          <a:prstGeom prst="rect">
            <a:avLst/>
          </a:prstGeom>
          <a:noFill/>
        </p:spPr>
        <p:txBody>
          <a:bodyPr wrap="square" lIns="91440" tIns="45720" rIns="91440" bIns="45720" rtlCol="0" anchor="t">
            <a:spAutoFit/>
          </a:bodyPr>
          <a:lstStyle/>
          <a:p>
            <a:r>
              <a:rPr lang="et-EE" sz="4000">
                <a:solidFill>
                  <a:srgbClr val="192C6A"/>
                </a:solidFill>
                <a:latin typeface="Montserrat Classic"/>
              </a:rPr>
              <a:t>Töötajatega seotud toimingud  </a:t>
            </a:r>
            <a:r>
              <a:rPr lang="et-EE" sz="4000" b="1">
                <a:effectLst/>
                <a:latin typeface="Calibri"/>
                <a:ea typeface="Calibri" panose="020F0502020204030204" pitchFamily="34" charset="0"/>
                <a:cs typeface="Calibri"/>
              </a:rPr>
              <a:t>-  </a:t>
            </a:r>
            <a:r>
              <a:rPr lang="et-EE" sz="4000">
                <a:solidFill>
                  <a:srgbClr val="CF7507"/>
                </a:solidFill>
                <a:latin typeface="Montserrat Classic"/>
              </a:rPr>
              <a:t>MVP</a:t>
            </a:r>
          </a:p>
          <a:p>
            <a:endParaRPr lang="et-EE"/>
          </a:p>
        </p:txBody>
      </p:sp>
      <p:sp>
        <p:nvSpPr>
          <p:cNvPr id="2" name="TextBox 1">
            <a:extLst>
              <a:ext uri="{FF2B5EF4-FFF2-40B4-BE49-F238E27FC236}">
                <a16:creationId xmlns:a16="http://schemas.microsoft.com/office/drawing/2014/main" id="{81EC0BD1-B9BB-C911-BD82-82FFC0651304}"/>
              </a:ext>
            </a:extLst>
          </p:cNvPr>
          <p:cNvSpPr txBox="1"/>
          <p:nvPr/>
        </p:nvSpPr>
        <p:spPr>
          <a:xfrm>
            <a:off x="1354148" y="2427742"/>
            <a:ext cx="16768361" cy="6555641"/>
          </a:xfrm>
          <a:prstGeom prst="rect">
            <a:avLst/>
          </a:prstGeom>
          <a:noFill/>
        </p:spPr>
        <p:txBody>
          <a:bodyPr wrap="square" lIns="91440" tIns="45720" rIns="91440" bIns="45720" rtlCol="0" anchor="t">
            <a:spAutoFit/>
          </a:bodyPr>
          <a:lstStyle/>
          <a:p>
            <a:r>
              <a:rPr lang="et-EE" sz="2800">
                <a:solidFill>
                  <a:srgbClr val="192C6A"/>
                </a:solidFill>
                <a:latin typeface="Montserrat Classic"/>
              </a:rPr>
              <a:t>MVP arendustööd algasid augusti alguses</a:t>
            </a:r>
          </a:p>
          <a:p>
            <a:endParaRPr lang="et-EE" sz="2800">
              <a:solidFill>
                <a:srgbClr val="192C6A"/>
              </a:solidFill>
              <a:latin typeface="Montserrat Classic"/>
            </a:endParaRPr>
          </a:p>
          <a:p>
            <a:r>
              <a:rPr lang="et-EE" sz="2800">
                <a:solidFill>
                  <a:srgbClr val="192C6A"/>
                </a:solidFill>
                <a:latin typeface="Montserrat Classic"/>
              </a:rPr>
              <a:t>Esimeses etapis arendatakse infoteenus (kasutajale kättesaadav 2024 lõpp) ning teise etapina personaalne koondvaade (2025 veebruar või olenevalt asutuste arendustööst)</a:t>
            </a:r>
          </a:p>
          <a:p>
            <a:endParaRPr lang="et-EE" sz="2800">
              <a:solidFill>
                <a:srgbClr val="192C6A"/>
              </a:solidFill>
              <a:latin typeface="Montserrat Classic"/>
            </a:endParaRPr>
          </a:p>
          <a:p>
            <a:r>
              <a:rPr lang="et-EE" sz="2800">
                <a:solidFill>
                  <a:srgbClr val="192C6A"/>
                </a:solidFill>
                <a:latin typeface="Montserrat Classic"/>
              </a:rPr>
              <a:t>Kokkulepped koondavaate personaalse infovahetuse arendusele on tehtud nii Tervisekassa kui Tööinspektsiooniga</a:t>
            </a:r>
          </a:p>
          <a:p>
            <a:pPr rtl="0"/>
            <a:r>
              <a:rPr lang="et-EE" sz="2800">
                <a:solidFill>
                  <a:srgbClr val="192C6A"/>
                </a:solidFill>
                <a:latin typeface="Montserrat Classic"/>
              </a:rPr>
              <a:t>    </a:t>
            </a:r>
          </a:p>
          <a:p>
            <a:r>
              <a:rPr lang="et-EE" sz="2800">
                <a:solidFill>
                  <a:srgbClr val="192C6A"/>
                </a:solidFill>
                <a:latin typeface="Montserrat Classic"/>
              </a:rPr>
              <a:t>2025. aastal plaanis jätkuarendused Kvalifikatsiooni vahelehe jaoks, eelduseks on õiguslik alus TÖR andmete jagamiseks </a:t>
            </a:r>
            <a:r>
              <a:rPr lang="et-EE" sz="2800" err="1">
                <a:solidFill>
                  <a:srgbClr val="192C6A"/>
                </a:solidFill>
                <a:latin typeface="Montserrat Classic"/>
              </a:rPr>
              <a:t>RIA-le</a:t>
            </a:r>
            <a:endParaRPr lang="et-EE" sz="2800">
              <a:solidFill>
                <a:srgbClr val="192C6A"/>
              </a:solidFill>
              <a:latin typeface="Montserrat Classic"/>
            </a:endParaRPr>
          </a:p>
          <a:p>
            <a:r>
              <a:rPr lang="et-EE" sz="2800">
                <a:solidFill>
                  <a:srgbClr val="192C6A"/>
                </a:solidFill>
                <a:latin typeface="Montserrat Classic"/>
              </a:rPr>
              <a:t> - Määruse muudatuse ettepanek TÖR andmete jagamiseks </a:t>
            </a:r>
            <a:r>
              <a:rPr lang="et-EE" sz="2800" err="1">
                <a:solidFill>
                  <a:srgbClr val="192C6A"/>
                </a:solidFill>
                <a:latin typeface="Montserrat Classic"/>
              </a:rPr>
              <a:t>RIA-le</a:t>
            </a:r>
            <a:r>
              <a:rPr lang="et-EE" sz="2800">
                <a:solidFill>
                  <a:srgbClr val="192C6A"/>
                </a:solidFill>
                <a:latin typeface="Montserrat Classic"/>
              </a:rPr>
              <a:t> on töös</a:t>
            </a:r>
          </a:p>
          <a:p>
            <a:endParaRPr lang="et-EE" sz="2800">
              <a:solidFill>
                <a:srgbClr val="192C6A"/>
              </a:solidFill>
              <a:latin typeface="Montserrat Classic"/>
            </a:endParaRPr>
          </a:p>
          <a:p>
            <a:endParaRPr lang="et-EE" sz="2800">
              <a:solidFill>
                <a:srgbClr val="192C6A"/>
              </a:solidFill>
              <a:latin typeface="Montserrat Classic"/>
            </a:endParaRPr>
          </a:p>
          <a:p>
            <a:r>
              <a:rPr lang="et-EE" sz="2800">
                <a:solidFill>
                  <a:srgbClr val="192C6A"/>
                </a:solidFill>
                <a:latin typeface="Montserrat Classic"/>
              </a:rPr>
              <a:t>     </a:t>
            </a:r>
          </a:p>
          <a:p>
            <a:pPr rtl="0"/>
            <a:endParaRPr lang="et-EE" sz="2800">
              <a:solidFill>
                <a:srgbClr val="192C6A"/>
              </a:solidFill>
              <a:latin typeface="Montserrat Classic"/>
            </a:endParaRPr>
          </a:p>
        </p:txBody>
      </p:sp>
      <p:sp>
        <p:nvSpPr>
          <p:cNvPr id="16" name="AutoShape 8">
            <a:extLst>
              <a:ext uri="{FF2B5EF4-FFF2-40B4-BE49-F238E27FC236}">
                <a16:creationId xmlns:a16="http://schemas.microsoft.com/office/drawing/2014/main" id="{9F52727D-8FAE-1FB7-163D-0C0DFD95A00D}"/>
              </a:ext>
            </a:extLst>
          </p:cNvPr>
          <p:cNvSpPr/>
          <p:nvPr/>
        </p:nvSpPr>
        <p:spPr>
          <a:xfrm rot="16200000" flipH="1">
            <a:off x="1190411" y="4858784"/>
            <a:ext cx="0" cy="264632"/>
          </a:xfrm>
          <a:prstGeom prst="line">
            <a:avLst/>
          </a:prstGeom>
          <a:ln w="19050" cap="flat">
            <a:solidFill>
              <a:srgbClr val="F7931E"/>
            </a:solidFill>
            <a:prstDash val="solid"/>
            <a:headEnd type="none" w="sm" len="sm"/>
            <a:tailEnd type="oval" w="lg" len="lg"/>
          </a:ln>
        </p:spPr>
        <p:txBody>
          <a:bodyPr/>
          <a:lstStyle/>
          <a:p>
            <a:endParaRPr lang="et-EE"/>
          </a:p>
        </p:txBody>
      </p:sp>
      <p:sp>
        <p:nvSpPr>
          <p:cNvPr id="17" name="AutoShape 8">
            <a:extLst>
              <a:ext uri="{FF2B5EF4-FFF2-40B4-BE49-F238E27FC236}">
                <a16:creationId xmlns:a16="http://schemas.microsoft.com/office/drawing/2014/main" id="{0BA3C5FC-DF43-83ED-A5FE-5FAC1874B5ED}"/>
              </a:ext>
            </a:extLst>
          </p:cNvPr>
          <p:cNvSpPr/>
          <p:nvPr/>
        </p:nvSpPr>
        <p:spPr>
          <a:xfrm rot="16200000" flipH="1">
            <a:off x="1158951" y="3563385"/>
            <a:ext cx="0" cy="264631"/>
          </a:xfrm>
          <a:prstGeom prst="line">
            <a:avLst/>
          </a:prstGeom>
          <a:ln w="19050" cap="flat">
            <a:solidFill>
              <a:srgbClr val="F7931E"/>
            </a:solidFill>
            <a:prstDash val="solid"/>
            <a:headEnd type="none" w="sm" len="sm"/>
            <a:tailEnd type="oval" w="lg" len="lg"/>
          </a:ln>
        </p:spPr>
        <p:txBody>
          <a:bodyPr/>
          <a:lstStyle/>
          <a:p>
            <a:endParaRPr lang="et-EE"/>
          </a:p>
        </p:txBody>
      </p:sp>
      <p:sp>
        <p:nvSpPr>
          <p:cNvPr id="18" name="AutoShape 8">
            <a:extLst>
              <a:ext uri="{FF2B5EF4-FFF2-40B4-BE49-F238E27FC236}">
                <a16:creationId xmlns:a16="http://schemas.microsoft.com/office/drawing/2014/main" id="{B147A14E-4ABA-C469-C530-435488D30F56}"/>
              </a:ext>
            </a:extLst>
          </p:cNvPr>
          <p:cNvSpPr/>
          <p:nvPr/>
        </p:nvSpPr>
        <p:spPr>
          <a:xfrm rot="16200000" flipH="1">
            <a:off x="1190411" y="2640649"/>
            <a:ext cx="0" cy="264632"/>
          </a:xfrm>
          <a:prstGeom prst="line">
            <a:avLst/>
          </a:prstGeom>
          <a:ln w="19050" cap="flat">
            <a:solidFill>
              <a:srgbClr val="F7931E"/>
            </a:solidFill>
            <a:prstDash val="solid"/>
            <a:headEnd type="none" w="sm" len="sm"/>
            <a:tailEnd type="oval" w="lg" len="lg"/>
          </a:ln>
        </p:spPr>
        <p:txBody>
          <a:bodyPr/>
          <a:lstStyle/>
          <a:p>
            <a:endParaRPr lang="et-EE"/>
          </a:p>
        </p:txBody>
      </p:sp>
      <p:sp>
        <p:nvSpPr>
          <p:cNvPr id="8" name="AutoShape 8">
            <a:extLst>
              <a:ext uri="{FF2B5EF4-FFF2-40B4-BE49-F238E27FC236}">
                <a16:creationId xmlns:a16="http://schemas.microsoft.com/office/drawing/2014/main" id="{BE539979-9C34-E6CE-C16B-8FC5587E06C2}"/>
              </a:ext>
            </a:extLst>
          </p:cNvPr>
          <p:cNvSpPr/>
          <p:nvPr/>
        </p:nvSpPr>
        <p:spPr>
          <a:xfrm rot="16200000" flipH="1">
            <a:off x="1219204" y="6110771"/>
            <a:ext cx="0" cy="264631"/>
          </a:xfrm>
          <a:prstGeom prst="line">
            <a:avLst/>
          </a:prstGeom>
          <a:ln w="19050" cap="flat">
            <a:solidFill>
              <a:srgbClr val="F7931E"/>
            </a:solidFill>
            <a:prstDash val="solid"/>
            <a:headEnd type="none" w="sm" len="sm"/>
            <a:tailEnd type="oval" w="lg" len="lg"/>
          </a:ln>
        </p:spPr>
        <p:txBody>
          <a:bodyPr/>
          <a:lstStyle/>
          <a:p>
            <a:endParaRPr lang="et-EE"/>
          </a:p>
        </p:txBody>
      </p:sp>
      <p:pic>
        <p:nvPicPr>
          <p:cNvPr id="9" name="Pilt 8" descr="Laptop with solid fill">
            <a:hlinkClick r:id="rId5"/>
            <a:extLst>
              <a:ext uri="{FF2B5EF4-FFF2-40B4-BE49-F238E27FC236}">
                <a16:creationId xmlns:a16="http://schemas.microsoft.com/office/drawing/2014/main" id="{B99F8BF7-2E09-3A42-CCFA-916119CBBE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5527" y="9015899"/>
            <a:ext cx="914400" cy="914400"/>
          </a:xfrm>
          <a:prstGeom prst="rect">
            <a:avLst/>
          </a:prstGeom>
        </p:spPr>
      </p:pic>
      <p:sp>
        <p:nvSpPr>
          <p:cNvPr id="11" name="TextBox 10">
            <a:extLst>
              <a:ext uri="{FF2B5EF4-FFF2-40B4-BE49-F238E27FC236}">
                <a16:creationId xmlns:a16="http://schemas.microsoft.com/office/drawing/2014/main" id="{3B5CDDF7-5ED9-CB2F-6815-35C4EE56B7A4}"/>
              </a:ext>
            </a:extLst>
          </p:cNvPr>
          <p:cNvSpPr txBox="1"/>
          <p:nvPr/>
        </p:nvSpPr>
        <p:spPr>
          <a:xfrm>
            <a:off x="682160" y="8781081"/>
            <a:ext cx="1524000" cy="338554"/>
          </a:xfrm>
          <a:prstGeom prst="rect">
            <a:avLst/>
          </a:prstGeom>
          <a:noFill/>
        </p:spPr>
        <p:txBody>
          <a:bodyPr wrap="square" rtlCol="0">
            <a:spAutoFit/>
          </a:bodyPr>
          <a:lstStyle/>
          <a:p>
            <a:r>
              <a:rPr lang="et-EE" sz="1600">
                <a:solidFill>
                  <a:srgbClr val="192C6A"/>
                </a:solidFill>
                <a:latin typeface="Montserrat Classic"/>
              </a:rPr>
              <a:t>prototüüp</a:t>
            </a:r>
          </a:p>
        </p:txBody>
      </p:sp>
    </p:spTree>
    <p:extLst>
      <p:ext uri="{BB962C8B-B14F-4D97-AF65-F5344CB8AC3E}">
        <p14:creationId xmlns:p14="http://schemas.microsoft.com/office/powerpoint/2010/main" val="3144114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lt 5">
            <a:extLst>
              <a:ext uri="{FF2B5EF4-FFF2-40B4-BE49-F238E27FC236}">
                <a16:creationId xmlns:a16="http://schemas.microsoft.com/office/drawing/2014/main" id="{8C92F633-3588-C15C-0C6F-98CE0EFD739E}"/>
              </a:ext>
            </a:extLst>
          </p:cNvPr>
          <p:cNvPicPr>
            <a:picLocks noChangeAspect="1"/>
          </p:cNvPicPr>
          <p:nvPr/>
        </p:nvPicPr>
        <p:blipFill rotWithShape="1">
          <a:blip r:embed="rId3"/>
          <a:srcRect l="12768" t="4211"/>
          <a:stretch/>
        </p:blipFill>
        <p:spPr>
          <a:xfrm>
            <a:off x="-1" y="1300"/>
            <a:ext cx="14986897" cy="10285700"/>
          </a:xfrm>
          <a:prstGeom prst="rect">
            <a:avLst/>
          </a:prstGeom>
        </p:spPr>
      </p:pic>
      <p:sp>
        <p:nvSpPr>
          <p:cNvPr id="3" name="TextBox 2">
            <a:extLst>
              <a:ext uri="{FF2B5EF4-FFF2-40B4-BE49-F238E27FC236}">
                <a16:creationId xmlns:a16="http://schemas.microsoft.com/office/drawing/2014/main" id="{640122DB-E7C5-38EA-446A-0DC288173CB8}"/>
              </a:ext>
            </a:extLst>
          </p:cNvPr>
          <p:cNvSpPr txBox="1"/>
          <p:nvPr/>
        </p:nvSpPr>
        <p:spPr>
          <a:xfrm>
            <a:off x="14466627" y="7114866"/>
            <a:ext cx="3698544" cy="2800767"/>
          </a:xfrm>
          <a:prstGeom prst="rect">
            <a:avLst/>
          </a:prstGeom>
          <a:noFill/>
        </p:spPr>
        <p:txBody>
          <a:bodyPr wrap="square">
            <a:spAutoFit/>
          </a:bodyPr>
          <a:lstStyle/>
          <a:p>
            <a:pPr lvl="1" algn="just">
              <a:spcAft>
                <a:spcPts val="1200"/>
              </a:spcAft>
              <a:buClr>
                <a:srgbClr val="CF7507"/>
              </a:buClr>
            </a:pPr>
            <a:r>
              <a:rPr lang="et-EE" sz="2800" b="1" dirty="0">
                <a:solidFill>
                  <a:srgbClr val="192C6A"/>
                </a:solidFill>
                <a:latin typeface="Montserrat Classic"/>
              </a:rPr>
              <a:t>Koostöös: </a:t>
            </a:r>
          </a:p>
          <a:p>
            <a:pPr lvl="1" algn="just">
              <a:spcAft>
                <a:spcPts val="1200"/>
              </a:spcAft>
              <a:buClr>
                <a:srgbClr val="CF7507"/>
              </a:buClr>
            </a:pPr>
            <a:r>
              <a:rPr lang="et-EE" sz="2800" b="1" dirty="0">
                <a:solidFill>
                  <a:srgbClr val="CF7507"/>
                </a:solidFill>
                <a:latin typeface="Montserrat Classic"/>
              </a:rPr>
              <a:t>Tervisekassa</a:t>
            </a:r>
          </a:p>
          <a:p>
            <a:pPr lvl="1" algn="just">
              <a:spcAft>
                <a:spcPts val="1200"/>
              </a:spcAft>
              <a:buClr>
                <a:srgbClr val="CF7507"/>
              </a:buClr>
            </a:pPr>
            <a:r>
              <a:rPr lang="et-EE" sz="2800" b="1" dirty="0">
                <a:solidFill>
                  <a:srgbClr val="CF7507"/>
                </a:solidFill>
                <a:latin typeface="Montserrat Classic"/>
              </a:rPr>
              <a:t>Tööinspektsioon</a:t>
            </a:r>
          </a:p>
          <a:p>
            <a:pPr lvl="1" algn="just">
              <a:spcAft>
                <a:spcPts val="1200"/>
              </a:spcAft>
              <a:buClr>
                <a:srgbClr val="CF7507"/>
              </a:buClr>
            </a:pPr>
            <a:r>
              <a:rPr lang="et-EE" sz="2800" b="1" dirty="0">
                <a:solidFill>
                  <a:srgbClr val="CF7507"/>
                </a:solidFill>
                <a:latin typeface="Montserrat Classic"/>
              </a:rPr>
              <a:t>MTA</a:t>
            </a:r>
            <a:endParaRPr lang="et-EE" sz="2800" dirty="0">
              <a:solidFill>
                <a:srgbClr val="CF7507"/>
              </a:solidFill>
            </a:endParaRPr>
          </a:p>
          <a:p>
            <a:pPr lvl="1" algn="just">
              <a:spcAft>
                <a:spcPts val="1200"/>
              </a:spcAft>
              <a:buClr>
                <a:srgbClr val="CF7507"/>
              </a:buClr>
            </a:pPr>
            <a:endParaRPr lang="et-EE" sz="2400" dirty="0">
              <a:solidFill>
                <a:srgbClr val="CF7507"/>
              </a:solidFill>
              <a:latin typeface="Montserrat Classic"/>
            </a:endParaRPr>
          </a:p>
        </p:txBody>
      </p:sp>
    </p:spTree>
    <p:extLst>
      <p:ext uri="{BB962C8B-B14F-4D97-AF65-F5344CB8AC3E}">
        <p14:creationId xmlns:p14="http://schemas.microsoft.com/office/powerpoint/2010/main" val="182638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1363C897-4E08-D08A-12F1-152243802B90}"/>
              </a:ext>
            </a:extLst>
          </p:cNvPr>
          <p:cNvPicPr>
            <a:picLocks noChangeAspect="1"/>
          </p:cNvPicPr>
          <p:nvPr/>
        </p:nvPicPr>
        <p:blipFill>
          <a:blip r:embed="rId2"/>
          <a:stretch>
            <a:fillRect/>
          </a:stretch>
        </p:blipFill>
        <p:spPr>
          <a:xfrm>
            <a:off x="1306394" y="890382"/>
            <a:ext cx="15344535" cy="7293498"/>
          </a:xfrm>
          <a:prstGeom prst="rect">
            <a:avLst/>
          </a:prstGeom>
        </p:spPr>
      </p:pic>
      <p:sp>
        <p:nvSpPr>
          <p:cNvPr id="4" name="Ristkülik: ümarate vastasnurkadega 3">
            <a:extLst>
              <a:ext uri="{FF2B5EF4-FFF2-40B4-BE49-F238E27FC236}">
                <a16:creationId xmlns:a16="http://schemas.microsoft.com/office/drawing/2014/main" id="{BE9143CA-E6AB-55CE-BFC4-D63E7C1430F4}"/>
              </a:ext>
            </a:extLst>
          </p:cNvPr>
          <p:cNvSpPr/>
          <p:nvPr/>
        </p:nvSpPr>
        <p:spPr>
          <a:xfrm>
            <a:off x="3792148" y="8616568"/>
            <a:ext cx="8733287" cy="133873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5" name="TextBox 4">
            <a:extLst>
              <a:ext uri="{FF2B5EF4-FFF2-40B4-BE49-F238E27FC236}">
                <a16:creationId xmlns:a16="http://schemas.microsoft.com/office/drawing/2014/main" id="{6109CDA9-0544-91A4-A0B6-58E6C450CC71}"/>
              </a:ext>
            </a:extLst>
          </p:cNvPr>
          <p:cNvSpPr txBox="1"/>
          <p:nvPr/>
        </p:nvSpPr>
        <p:spPr>
          <a:xfrm>
            <a:off x="4020371" y="8989398"/>
            <a:ext cx="8289910" cy="584775"/>
          </a:xfrm>
          <a:prstGeom prst="rect">
            <a:avLst/>
          </a:prstGeom>
          <a:noFill/>
        </p:spPr>
        <p:txBody>
          <a:bodyPr wrap="square">
            <a:spAutoFit/>
          </a:bodyPr>
          <a:lstStyle/>
          <a:p>
            <a:r>
              <a:rPr lang="et-EE" sz="3200" dirty="0">
                <a:solidFill>
                  <a:srgbClr val="192C6A"/>
                </a:solidFill>
                <a:latin typeface="Calibri"/>
                <a:ea typeface="Calibri"/>
                <a:cs typeface="Calibri"/>
              </a:rPr>
              <a:t>Andmekaardi tulevikulahendus ehk Teemalehed</a:t>
            </a:r>
            <a:endParaRPr lang="et-EE" sz="3200" dirty="0">
              <a:solidFill>
                <a:srgbClr val="CF7507"/>
              </a:solidFill>
              <a:latin typeface="Calibri"/>
              <a:ea typeface="Calibri"/>
              <a:cs typeface="Calibri"/>
            </a:endParaRPr>
          </a:p>
        </p:txBody>
      </p:sp>
      <p:pic>
        <p:nvPicPr>
          <p:cNvPr id="14" name="Pilt 13" descr="Laptop with solid fill">
            <a:hlinkClick r:id="rId3"/>
            <a:extLst>
              <a:ext uri="{FF2B5EF4-FFF2-40B4-BE49-F238E27FC236}">
                <a16:creationId xmlns:a16="http://schemas.microsoft.com/office/drawing/2014/main" id="{3CCD3388-9ECD-C1FC-D815-7EA6DE65CF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53229" y="8939418"/>
            <a:ext cx="914400" cy="914400"/>
          </a:xfrm>
          <a:prstGeom prst="rect">
            <a:avLst/>
          </a:prstGeom>
        </p:spPr>
      </p:pic>
      <p:sp>
        <p:nvSpPr>
          <p:cNvPr id="19" name="TextBox 18">
            <a:extLst>
              <a:ext uri="{FF2B5EF4-FFF2-40B4-BE49-F238E27FC236}">
                <a16:creationId xmlns:a16="http://schemas.microsoft.com/office/drawing/2014/main" id="{32B3DA1B-1154-0659-58CE-98C6E6BE8814}"/>
              </a:ext>
            </a:extLst>
          </p:cNvPr>
          <p:cNvSpPr txBox="1"/>
          <p:nvPr/>
        </p:nvSpPr>
        <p:spPr>
          <a:xfrm>
            <a:off x="13183509" y="8650844"/>
            <a:ext cx="1524000" cy="338554"/>
          </a:xfrm>
          <a:prstGeom prst="rect">
            <a:avLst/>
          </a:prstGeom>
          <a:noFill/>
        </p:spPr>
        <p:txBody>
          <a:bodyPr wrap="square" rtlCol="0">
            <a:spAutoFit/>
          </a:bodyPr>
          <a:lstStyle/>
          <a:p>
            <a:r>
              <a:rPr lang="et-EE" sz="1600" dirty="0">
                <a:solidFill>
                  <a:srgbClr val="192C6A"/>
                </a:solidFill>
                <a:latin typeface="Montserrat Classic"/>
              </a:rPr>
              <a:t>prototüüp</a:t>
            </a:r>
          </a:p>
        </p:txBody>
      </p:sp>
    </p:spTree>
    <p:extLst>
      <p:ext uri="{BB962C8B-B14F-4D97-AF65-F5344CB8AC3E}">
        <p14:creationId xmlns:p14="http://schemas.microsoft.com/office/powerpoint/2010/main" val="608490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4505935" y="0"/>
            <a:ext cx="16075498" cy="1071699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8288000" cy="102870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1865" y="0"/>
            <a:ext cx="719472" cy="1332356"/>
          </a:xfrm>
          <a:prstGeom prst="rect">
            <a:avLst/>
          </a:prstGeom>
        </p:spPr>
      </p:pic>
      <p:sp>
        <p:nvSpPr>
          <p:cNvPr id="9" name="TextBox 9"/>
          <p:cNvSpPr txBox="1"/>
          <p:nvPr/>
        </p:nvSpPr>
        <p:spPr>
          <a:xfrm>
            <a:off x="1152430" y="928152"/>
            <a:ext cx="9966883" cy="618887"/>
          </a:xfrm>
          <a:prstGeom prst="rect">
            <a:avLst/>
          </a:prstGeom>
        </p:spPr>
        <p:txBody>
          <a:bodyPr wrap="square" lIns="0" tIns="0" rIns="0" bIns="0" rtlCol="0" anchor="t">
            <a:spAutoFit/>
          </a:bodyPr>
          <a:lstStyle/>
          <a:p>
            <a:pPr>
              <a:lnSpc>
                <a:spcPts val="5374"/>
              </a:lnSpc>
            </a:pPr>
            <a:r>
              <a:rPr lang="et-EE" sz="4000" dirty="0">
                <a:solidFill>
                  <a:srgbClr val="F7931E"/>
                </a:solidFill>
                <a:latin typeface="Montserrat Classic"/>
              </a:rPr>
              <a:t> </a:t>
            </a:r>
            <a:r>
              <a:rPr lang="et-EE" sz="4000" dirty="0">
                <a:solidFill>
                  <a:srgbClr val="192C6A"/>
                </a:solidFill>
                <a:latin typeface="Montserrat Classic"/>
              </a:rPr>
              <a:t>Tuleviku visioon ja fookus 2026-2030</a:t>
            </a:r>
            <a:endParaRPr lang="en-US" sz="4000" dirty="0">
              <a:solidFill>
                <a:srgbClr val="192C6A"/>
              </a:solidFill>
              <a:latin typeface="Montserrat Classic"/>
            </a:endParaRPr>
          </a:p>
        </p:txBody>
      </p:sp>
      <p:sp>
        <p:nvSpPr>
          <p:cNvPr id="7" name="TextBox 6">
            <a:extLst>
              <a:ext uri="{FF2B5EF4-FFF2-40B4-BE49-F238E27FC236}">
                <a16:creationId xmlns:a16="http://schemas.microsoft.com/office/drawing/2014/main" id="{937F4C3F-966C-5AA7-A840-29AAA58D15A8}"/>
              </a:ext>
            </a:extLst>
          </p:cNvPr>
          <p:cNvSpPr txBox="1"/>
          <p:nvPr/>
        </p:nvSpPr>
        <p:spPr>
          <a:xfrm>
            <a:off x="961337" y="1926692"/>
            <a:ext cx="10765442" cy="8710461"/>
          </a:xfrm>
          <a:prstGeom prst="rect">
            <a:avLst/>
          </a:prstGeom>
          <a:noFill/>
        </p:spPr>
        <p:txBody>
          <a:bodyPr wrap="square" lIns="91440" tIns="45720" rIns="91440" bIns="45720" anchor="t">
            <a:spAutoFit/>
          </a:bodyPr>
          <a:lstStyle/>
          <a:p>
            <a:pPr defTabSz="914445">
              <a:lnSpc>
                <a:spcPct val="150000"/>
              </a:lnSpc>
              <a:spcBef>
                <a:spcPts val="1200"/>
              </a:spcBef>
              <a:spcAft>
                <a:spcPts val="1200"/>
              </a:spcAft>
            </a:pPr>
            <a:r>
              <a:rPr lang="et-EE" sz="2800" b="1" dirty="0">
                <a:solidFill>
                  <a:srgbClr val="CF7507"/>
                </a:solidFill>
                <a:latin typeface="Montserrat Classic"/>
              </a:rPr>
              <a:t>Eesmärk</a:t>
            </a:r>
          </a:p>
          <a:p>
            <a:pPr marL="514350" indent="-514350" defTabSz="914445">
              <a:lnSpc>
                <a:spcPct val="150000"/>
              </a:lnSpc>
              <a:spcBef>
                <a:spcPts val="1200"/>
              </a:spcBef>
              <a:spcAft>
                <a:spcPts val="1200"/>
              </a:spcAft>
              <a:buAutoNum type="arabicPeriod"/>
            </a:pPr>
            <a:r>
              <a:rPr lang="et-EE" sz="2400" dirty="0">
                <a:solidFill>
                  <a:srgbClr val="192C6A"/>
                </a:solidFill>
                <a:latin typeface="Montserrat Classic"/>
              </a:rPr>
              <a:t>Vähendada ettevõtjate halduskoormust avalike teenuste kasutamisel ja luua parem ettevõtluskeskkond.</a:t>
            </a:r>
          </a:p>
          <a:p>
            <a:pPr marL="514350" indent="-514350" defTabSz="914445">
              <a:lnSpc>
                <a:spcPct val="150000"/>
              </a:lnSpc>
              <a:spcBef>
                <a:spcPts val="1200"/>
              </a:spcBef>
              <a:spcAft>
                <a:spcPts val="1200"/>
              </a:spcAft>
              <a:buAutoNum type="arabicPeriod"/>
            </a:pPr>
            <a:r>
              <a:rPr lang="et-EE" sz="2400" dirty="0">
                <a:solidFill>
                  <a:srgbClr val="192C6A"/>
                </a:solidFill>
                <a:latin typeface="Montserrat Classic"/>
              </a:rPr>
              <a:t>Vähendada ressursikulu ning juurutada uued komponendid ja protsessid uute teenuste loomisel avalikus sektoris .</a:t>
            </a:r>
          </a:p>
          <a:p>
            <a:pPr defTabSz="914445">
              <a:lnSpc>
                <a:spcPct val="150000"/>
              </a:lnSpc>
              <a:spcBef>
                <a:spcPts val="1200"/>
              </a:spcBef>
              <a:spcAft>
                <a:spcPts val="1200"/>
              </a:spcAft>
              <a:buClr>
                <a:srgbClr val="CF7507"/>
              </a:buClr>
            </a:pPr>
            <a:r>
              <a:rPr lang="et-EE" sz="2800" b="1" dirty="0">
                <a:solidFill>
                  <a:srgbClr val="CF7507"/>
                </a:solidFill>
                <a:latin typeface="Montserrat Classic"/>
              </a:rPr>
              <a:t>Tegevused</a:t>
            </a:r>
          </a:p>
          <a:p>
            <a:pPr marL="428625" indent="-428625" algn="just">
              <a:lnSpc>
                <a:spcPct val="150000"/>
              </a:lnSpc>
              <a:buClr>
                <a:srgbClr val="CF7507"/>
              </a:buClr>
              <a:buFont typeface="Arial" panose="020B0604020202020204" pitchFamily="34" charset="0"/>
              <a:buChar char="•"/>
            </a:pPr>
            <a:r>
              <a:rPr lang="et-EE" sz="2400" dirty="0">
                <a:solidFill>
                  <a:srgbClr val="192C6A"/>
                </a:solidFill>
                <a:latin typeface="Montserrat Classic"/>
              </a:rPr>
              <a:t>Hinnata ettevõtja digivärava üldise kontseptsiooni senise rakendamise asja- ja ajakohasust; </a:t>
            </a:r>
          </a:p>
          <a:p>
            <a:pPr marL="428625" indent="-428625" algn="just">
              <a:lnSpc>
                <a:spcPct val="150000"/>
              </a:lnSpc>
              <a:buClr>
                <a:srgbClr val="CF7507"/>
              </a:buClr>
              <a:buFont typeface="Arial" panose="020B0604020202020204" pitchFamily="34" charset="0"/>
              <a:buChar char="•"/>
            </a:pPr>
            <a:r>
              <a:rPr lang="et-EE" sz="2400" dirty="0">
                <a:solidFill>
                  <a:srgbClr val="192C6A"/>
                </a:solidFill>
                <a:latin typeface="Montserrat Classic"/>
              </a:rPr>
              <a:t>Pakkuda välja ettevõtjale suunatud uued sündmuspõhised, proaktiivsed või infoteenused ning nende pakkumise keskkonnad; </a:t>
            </a:r>
          </a:p>
          <a:p>
            <a:pPr marL="428625" indent="-428625" algn="just">
              <a:lnSpc>
                <a:spcPct val="150000"/>
              </a:lnSpc>
              <a:buClr>
                <a:srgbClr val="CF7507"/>
              </a:buClr>
              <a:buFont typeface="Arial" panose="020B0604020202020204" pitchFamily="34" charset="0"/>
              <a:buChar char="•"/>
            </a:pPr>
            <a:r>
              <a:rPr lang="et-EE" sz="2400" dirty="0">
                <a:solidFill>
                  <a:srgbClr val="192C6A"/>
                </a:solidFill>
                <a:latin typeface="Montserrat Classic"/>
              </a:rPr>
              <a:t>L</a:t>
            </a:r>
            <a:r>
              <a:rPr lang="fi-FI" sz="2400" dirty="0" err="1">
                <a:solidFill>
                  <a:srgbClr val="192C6A"/>
                </a:solidFill>
                <a:latin typeface="Montserrat Classic"/>
              </a:rPr>
              <a:t>uua</a:t>
            </a:r>
            <a:r>
              <a:rPr lang="fi-FI" sz="2400" dirty="0">
                <a:solidFill>
                  <a:srgbClr val="192C6A"/>
                </a:solidFill>
                <a:latin typeface="Montserrat Classic"/>
              </a:rPr>
              <a:t> </a:t>
            </a:r>
            <a:r>
              <a:rPr lang="fi-FI" sz="2400" dirty="0" err="1">
                <a:solidFill>
                  <a:srgbClr val="192C6A"/>
                </a:solidFill>
                <a:latin typeface="Montserrat Classic"/>
              </a:rPr>
              <a:t>ettevõtja</a:t>
            </a:r>
            <a:r>
              <a:rPr lang="fi-FI" sz="2400" dirty="0">
                <a:solidFill>
                  <a:srgbClr val="192C6A"/>
                </a:solidFill>
                <a:latin typeface="Montserrat Classic"/>
              </a:rPr>
              <a:t> </a:t>
            </a:r>
            <a:r>
              <a:rPr lang="fi-FI" sz="2400" dirty="0" err="1">
                <a:solidFill>
                  <a:srgbClr val="192C6A"/>
                </a:solidFill>
                <a:latin typeface="Montserrat Classic"/>
              </a:rPr>
              <a:t>digivärava</a:t>
            </a:r>
            <a:r>
              <a:rPr lang="fi-FI" sz="2400" dirty="0">
                <a:solidFill>
                  <a:srgbClr val="192C6A"/>
                </a:solidFill>
                <a:latin typeface="Montserrat Classic"/>
              </a:rPr>
              <a:t> </a:t>
            </a:r>
            <a:r>
              <a:rPr lang="fi-FI" sz="2400" dirty="0" err="1">
                <a:solidFill>
                  <a:srgbClr val="192C6A"/>
                </a:solidFill>
                <a:latin typeface="Montserrat Classic"/>
              </a:rPr>
              <a:t>tulevikuvisioon</a:t>
            </a:r>
            <a:r>
              <a:rPr lang="fi-FI" sz="2400" dirty="0">
                <a:solidFill>
                  <a:srgbClr val="192C6A"/>
                </a:solidFill>
                <a:latin typeface="Montserrat Classic"/>
              </a:rPr>
              <a:t> </a:t>
            </a:r>
            <a:r>
              <a:rPr lang="fi-FI" sz="2400" dirty="0" err="1">
                <a:solidFill>
                  <a:srgbClr val="192C6A"/>
                </a:solidFill>
                <a:latin typeface="Montserrat Classic"/>
              </a:rPr>
              <a:t>ning</a:t>
            </a:r>
            <a:r>
              <a:rPr lang="fi-FI" sz="2400" dirty="0">
                <a:solidFill>
                  <a:srgbClr val="192C6A"/>
                </a:solidFill>
                <a:latin typeface="Montserrat Classic"/>
              </a:rPr>
              <a:t> </a:t>
            </a:r>
            <a:r>
              <a:rPr lang="fi-FI" sz="2400" dirty="0" err="1">
                <a:solidFill>
                  <a:srgbClr val="192C6A"/>
                </a:solidFill>
                <a:latin typeface="Montserrat Classic"/>
              </a:rPr>
              <a:t>selle</a:t>
            </a:r>
            <a:r>
              <a:rPr lang="fi-FI" sz="2400" dirty="0">
                <a:solidFill>
                  <a:srgbClr val="192C6A"/>
                </a:solidFill>
                <a:latin typeface="Montserrat Classic"/>
              </a:rPr>
              <a:t> </a:t>
            </a:r>
            <a:r>
              <a:rPr lang="fi-FI" sz="2400" dirty="0" err="1">
                <a:solidFill>
                  <a:srgbClr val="192C6A"/>
                </a:solidFill>
                <a:latin typeface="Montserrat Classic"/>
              </a:rPr>
              <a:t>teekaart</a:t>
            </a:r>
            <a:r>
              <a:rPr lang="fi-FI" sz="2400" dirty="0">
                <a:solidFill>
                  <a:srgbClr val="192C6A"/>
                </a:solidFill>
                <a:latin typeface="Montserrat Classic"/>
              </a:rPr>
              <a:t> </a:t>
            </a:r>
            <a:r>
              <a:rPr lang="fi-FI" sz="2400" dirty="0" err="1">
                <a:solidFill>
                  <a:srgbClr val="192C6A"/>
                </a:solidFill>
                <a:latin typeface="Montserrat Classic"/>
              </a:rPr>
              <a:t>aastateks</a:t>
            </a:r>
            <a:r>
              <a:rPr lang="fi-FI" sz="2400" dirty="0">
                <a:solidFill>
                  <a:srgbClr val="192C6A"/>
                </a:solidFill>
                <a:latin typeface="Montserrat Classic"/>
              </a:rPr>
              <a:t> 2026-2030</a:t>
            </a:r>
            <a:r>
              <a:rPr lang="et-EE" sz="2400" dirty="0">
                <a:solidFill>
                  <a:srgbClr val="192C6A"/>
                </a:solidFill>
                <a:latin typeface="Montserrat Classic"/>
              </a:rPr>
              <a:t>.</a:t>
            </a:r>
          </a:p>
          <a:p>
            <a:pPr defTabSz="914445">
              <a:lnSpc>
                <a:spcPct val="150000"/>
              </a:lnSpc>
              <a:spcBef>
                <a:spcPts val="1200"/>
              </a:spcBef>
              <a:spcAft>
                <a:spcPts val="1200"/>
              </a:spcAft>
              <a:buClr>
                <a:srgbClr val="CF7507"/>
              </a:buClr>
            </a:pPr>
            <a:endParaRPr lang="et-EE" sz="2800" dirty="0">
              <a:solidFill>
                <a:srgbClr val="192C6A"/>
              </a:solidFill>
              <a:latin typeface="Montserrat Class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4505935" y="0"/>
            <a:ext cx="16075498" cy="107169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8288000" cy="102870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1865" y="0"/>
            <a:ext cx="719472" cy="1332356"/>
          </a:xfrm>
          <a:prstGeom prst="rect">
            <a:avLst/>
          </a:prstGeom>
        </p:spPr>
      </p:pic>
      <p:sp>
        <p:nvSpPr>
          <p:cNvPr id="9" name="TextBox 9"/>
          <p:cNvSpPr txBox="1"/>
          <p:nvPr/>
        </p:nvSpPr>
        <p:spPr>
          <a:xfrm>
            <a:off x="1152430" y="928152"/>
            <a:ext cx="9966883" cy="618887"/>
          </a:xfrm>
          <a:prstGeom prst="rect">
            <a:avLst/>
          </a:prstGeom>
        </p:spPr>
        <p:txBody>
          <a:bodyPr wrap="square" lIns="0" tIns="0" rIns="0" bIns="0" rtlCol="0" anchor="t">
            <a:spAutoFit/>
          </a:bodyPr>
          <a:lstStyle/>
          <a:p>
            <a:pPr>
              <a:lnSpc>
                <a:spcPts val="5374"/>
              </a:lnSpc>
            </a:pPr>
            <a:r>
              <a:rPr lang="et-EE" sz="4000" dirty="0">
                <a:solidFill>
                  <a:srgbClr val="F7931E"/>
                </a:solidFill>
                <a:latin typeface="Montserrat Classic"/>
              </a:rPr>
              <a:t> </a:t>
            </a:r>
            <a:r>
              <a:rPr lang="et-EE" sz="4000" dirty="0">
                <a:solidFill>
                  <a:srgbClr val="192C6A"/>
                </a:solidFill>
                <a:latin typeface="Montserrat Classic"/>
              </a:rPr>
              <a:t>Miks digitaliseerimine on oluline?</a:t>
            </a:r>
            <a:endParaRPr lang="en-US" sz="4000" dirty="0">
              <a:solidFill>
                <a:srgbClr val="192C6A"/>
              </a:solidFill>
              <a:latin typeface="Montserrat Classic"/>
            </a:endParaRPr>
          </a:p>
        </p:txBody>
      </p:sp>
      <p:sp>
        <p:nvSpPr>
          <p:cNvPr id="7" name="TextBox 6">
            <a:extLst>
              <a:ext uri="{FF2B5EF4-FFF2-40B4-BE49-F238E27FC236}">
                <a16:creationId xmlns:a16="http://schemas.microsoft.com/office/drawing/2014/main" id="{937F4C3F-966C-5AA7-A840-29AAA58D15A8}"/>
              </a:ext>
            </a:extLst>
          </p:cNvPr>
          <p:cNvSpPr txBox="1"/>
          <p:nvPr/>
        </p:nvSpPr>
        <p:spPr>
          <a:xfrm>
            <a:off x="961337" y="1926692"/>
            <a:ext cx="10765442" cy="6771469"/>
          </a:xfrm>
          <a:prstGeom prst="rect">
            <a:avLst/>
          </a:prstGeom>
          <a:noFill/>
        </p:spPr>
        <p:txBody>
          <a:bodyPr wrap="square" lIns="91440" tIns="45720" rIns="91440" bIns="45720" anchor="t">
            <a:spAutoFit/>
          </a:bodyPr>
          <a:lstStyle/>
          <a:p>
            <a:pPr defTabSz="914445">
              <a:lnSpc>
                <a:spcPct val="150000"/>
              </a:lnSpc>
              <a:spcBef>
                <a:spcPts val="1200"/>
              </a:spcBef>
              <a:spcAft>
                <a:spcPts val="1200"/>
              </a:spcAft>
              <a:buClr>
                <a:srgbClr val="CF7507"/>
              </a:buClr>
            </a:pPr>
            <a:endParaRPr lang="et-EE" sz="2800" b="1" dirty="0">
              <a:solidFill>
                <a:srgbClr val="CF7507"/>
              </a:solidFill>
              <a:latin typeface="Montserrat Classic"/>
            </a:endParaRPr>
          </a:p>
          <a:p>
            <a:pPr marL="428625" indent="-428625" algn="just">
              <a:lnSpc>
                <a:spcPct val="150000"/>
              </a:lnSpc>
              <a:buClr>
                <a:srgbClr val="CF7507"/>
              </a:buClr>
              <a:buFont typeface="Wingdings" panose="05000000000000000000" pitchFamily="2" charset="2"/>
              <a:buChar char="ü"/>
            </a:pPr>
            <a:r>
              <a:rPr lang="et-EE" sz="4000" dirty="0">
                <a:solidFill>
                  <a:srgbClr val="192C6A"/>
                </a:solidFill>
                <a:latin typeface="Montserrat Classic"/>
              </a:rPr>
              <a:t>Tööjõu tootlikkus</a:t>
            </a:r>
          </a:p>
          <a:p>
            <a:pPr marL="428625" indent="-428625" algn="just">
              <a:lnSpc>
                <a:spcPct val="150000"/>
              </a:lnSpc>
              <a:buClr>
                <a:srgbClr val="CF7507"/>
              </a:buClr>
              <a:buFont typeface="Wingdings" panose="05000000000000000000" pitchFamily="2" charset="2"/>
              <a:buChar char="ü"/>
            </a:pPr>
            <a:r>
              <a:rPr lang="et-EE" sz="4000" dirty="0">
                <a:solidFill>
                  <a:srgbClr val="192C6A"/>
                </a:solidFill>
                <a:latin typeface="Montserrat Classic"/>
              </a:rPr>
              <a:t>Suurem lisandväärtus</a:t>
            </a:r>
          </a:p>
          <a:p>
            <a:pPr marL="428625" indent="-428625" algn="just">
              <a:lnSpc>
                <a:spcPct val="150000"/>
              </a:lnSpc>
              <a:buClr>
                <a:srgbClr val="CF7507"/>
              </a:buClr>
              <a:buFont typeface="Wingdings" panose="05000000000000000000" pitchFamily="2" charset="2"/>
              <a:buChar char="ü"/>
            </a:pPr>
            <a:r>
              <a:rPr lang="et-EE" sz="4000" dirty="0">
                <a:solidFill>
                  <a:srgbClr val="192C6A"/>
                </a:solidFill>
                <a:latin typeface="Montserrat Classic"/>
              </a:rPr>
              <a:t>Eksporditulemused</a:t>
            </a:r>
          </a:p>
          <a:p>
            <a:pPr algn="just">
              <a:lnSpc>
                <a:spcPct val="150000"/>
              </a:lnSpc>
              <a:buClr>
                <a:srgbClr val="CF7507"/>
              </a:buClr>
            </a:pPr>
            <a:endParaRPr lang="et-EE" sz="4000" dirty="0">
              <a:solidFill>
                <a:srgbClr val="192C6A"/>
              </a:solidFill>
              <a:latin typeface="Montserrat Classic"/>
            </a:endParaRPr>
          </a:p>
          <a:p>
            <a:pPr algn="just">
              <a:lnSpc>
                <a:spcPct val="150000"/>
              </a:lnSpc>
              <a:buClr>
                <a:srgbClr val="CF7507"/>
              </a:buClr>
            </a:pPr>
            <a:r>
              <a:rPr lang="et-EE" sz="4000" dirty="0">
                <a:solidFill>
                  <a:srgbClr val="192C6A"/>
                </a:solidFill>
                <a:latin typeface="Montserrat Classic"/>
              </a:rPr>
              <a:t>Oluline nii ettevõtte kui riigi vaates.</a:t>
            </a:r>
          </a:p>
          <a:p>
            <a:pPr marL="428625" indent="-428625" algn="just">
              <a:lnSpc>
                <a:spcPct val="150000"/>
              </a:lnSpc>
              <a:buClr>
                <a:srgbClr val="CF7507"/>
              </a:buClr>
              <a:buFont typeface="Arial" panose="020B0604020202020204" pitchFamily="34" charset="0"/>
              <a:buChar char="•"/>
            </a:pPr>
            <a:endParaRPr lang="et-EE" sz="2400" dirty="0">
              <a:solidFill>
                <a:srgbClr val="192C6A"/>
              </a:solidFill>
              <a:latin typeface="Montserrat Classic"/>
            </a:endParaRPr>
          </a:p>
          <a:p>
            <a:pPr defTabSz="914445">
              <a:lnSpc>
                <a:spcPct val="150000"/>
              </a:lnSpc>
              <a:spcBef>
                <a:spcPts val="1200"/>
              </a:spcBef>
              <a:spcAft>
                <a:spcPts val="1200"/>
              </a:spcAft>
              <a:buClr>
                <a:srgbClr val="CF7507"/>
              </a:buClr>
            </a:pPr>
            <a:endParaRPr lang="et-EE" sz="2800" dirty="0">
              <a:solidFill>
                <a:srgbClr val="192C6A"/>
              </a:solidFill>
              <a:latin typeface="Montserrat Classic"/>
            </a:endParaRPr>
          </a:p>
        </p:txBody>
      </p:sp>
    </p:spTree>
    <p:extLst>
      <p:ext uri="{BB962C8B-B14F-4D97-AF65-F5344CB8AC3E}">
        <p14:creationId xmlns:p14="http://schemas.microsoft.com/office/powerpoint/2010/main" val="2735918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01" y="0"/>
            <a:ext cx="12824679"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096250" y="258542"/>
            <a:ext cx="1184349" cy="2921040"/>
          </a:xfrm>
          <a:prstGeom prst="rect">
            <a:avLst/>
          </a:prstGeom>
        </p:spPr>
      </p:pic>
      <p:sp>
        <p:nvSpPr>
          <p:cNvPr id="9" name="TextBox 7">
            <a:extLst>
              <a:ext uri="{FF2B5EF4-FFF2-40B4-BE49-F238E27FC236}">
                <a16:creationId xmlns:a16="http://schemas.microsoft.com/office/drawing/2014/main" id="{EC70F36F-489B-2236-C0FC-80ABA156E35D}"/>
              </a:ext>
            </a:extLst>
          </p:cNvPr>
          <p:cNvSpPr txBox="1"/>
          <p:nvPr/>
        </p:nvSpPr>
        <p:spPr>
          <a:xfrm>
            <a:off x="663788" y="3435562"/>
            <a:ext cx="10658348" cy="7649017"/>
          </a:xfrm>
          <a:prstGeom prst="rect">
            <a:avLst/>
          </a:prstGeom>
        </p:spPr>
        <p:txBody>
          <a:bodyPr wrap="square" lIns="0" tIns="0" rIns="0" bIns="0" rtlCol="0" anchor="t">
            <a:spAutoFit/>
          </a:bodyPr>
          <a:lstStyle/>
          <a:p>
            <a:pPr>
              <a:lnSpc>
                <a:spcPts val="3963"/>
              </a:lnSpc>
            </a:pPr>
            <a:r>
              <a:rPr lang="et-EE" sz="3200" dirty="0">
                <a:solidFill>
                  <a:srgbClr val="FFFFFF"/>
                </a:solidFill>
                <a:latin typeface="Montserrat Classic"/>
              </a:rPr>
              <a:t>Protsess, kus ettevõte kasutab tehnoloogiaid ja tehnilisi lahenduse korrastatud äriprotsesside optimeerimiseks ja automatiseerimiseks, toodete ja teenuste arendamiseks ning andmepõhise ettevõtluse loomiseks.</a:t>
            </a:r>
          </a:p>
          <a:p>
            <a:pPr>
              <a:lnSpc>
                <a:spcPts val="3963"/>
              </a:lnSpc>
            </a:pPr>
            <a:endParaRPr lang="et-EE" sz="3200" dirty="0">
              <a:solidFill>
                <a:srgbClr val="FFFFFF"/>
              </a:solidFill>
              <a:latin typeface="Montserrat Classic"/>
            </a:endParaRPr>
          </a:p>
          <a:p>
            <a:pPr>
              <a:lnSpc>
                <a:spcPts val="3963"/>
              </a:lnSpc>
            </a:pPr>
            <a:endParaRPr lang="et-EE" sz="3200" dirty="0">
              <a:solidFill>
                <a:srgbClr val="FFFFFF"/>
              </a:solidFill>
              <a:latin typeface="Montserrat Classic"/>
            </a:endParaRPr>
          </a:p>
          <a:p>
            <a:pPr marL="457200" indent="-457200">
              <a:lnSpc>
                <a:spcPts val="3963"/>
              </a:lnSpc>
              <a:buFont typeface="Arial" panose="020B0604020202020204" pitchFamily="34" charset="0"/>
              <a:buChar char="•"/>
            </a:pPr>
            <a:r>
              <a:rPr lang="et-EE" sz="3200" dirty="0">
                <a:solidFill>
                  <a:srgbClr val="FFFFFF"/>
                </a:solidFill>
                <a:latin typeface="Montserrat Classic"/>
              </a:rPr>
              <a:t>Peamised tehnoloogiad ja tehnilised lahendused:</a:t>
            </a:r>
          </a:p>
          <a:p>
            <a:pPr>
              <a:lnSpc>
                <a:spcPts val="3963"/>
              </a:lnSpc>
            </a:pPr>
            <a:r>
              <a:rPr lang="et-EE" sz="3200" dirty="0">
                <a:solidFill>
                  <a:srgbClr val="FFFFFF"/>
                </a:solidFill>
                <a:latin typeface="Montserrat Classic"/>
              </a:rPr>
              <a:t>AI, robootika, </a:t>
            </a:r>
            <a:r>
              <a:rPr lang="et-EE" sz="3200" dirty="0" err="1">
                <a:solidFill>
                  <a:srgbClr val="FFFFFF"/>
                </a:solidFill>
                <a:latin typeface="Montserrat Classic"/>
              </a:rPr>
              <a:t>küberfüüsilised</a:t>
            </a:r>
            <a:r>
              <a:rPr lang="et-EE" sz="3200" dirty="0">
                <a:solidFill>
                  <a:srgbClr val="FFFFFF"/>
                </a:solidFill>
                <a:latin typeface="Montserrat Classic"/>
              </a:rPr>
              <a:t> süsteemid, integreeritud süsteemid, asjade internet, suurandmed, digitaalsed kaksikud, virtuaal- ja liitreaalsus jne.</a:t>
            </a:r>
          </a:p>
          <a:p>
            <a:pPr>
              <a:lnSpc>
                <a:spcPts val="3963"/>
              </a:lnSpc>
            </a:pPr>
            <a:endParaRPr lang="et-EE" sz="3330" dirty="0">
              <a:solidFill>
                <a:srgbClr val="FFFFFF"/>
              </a:solidFill>
              <a:latin typeface="Montserrat Classic"/>
            </a:endParaRPr>
          </a:p>
          <a:p>
            <a:pPr>
              <a:lnSpc>
                <a:spcPts val="3963"/>
              </a:lnSpc>
            </a:pPr>
            <a:endParaRPr lang="et-EE" sz="3330" dirty="0">
              <a:solidFill>
                <a:srgbClr val="FFFFFF"/>
              </a:solidFill>
              <a:latin typeface="Montserrat Classic"/>
            </a:endParaRPr>
          </a:p>
          <a:p>
            <a:pPr>
              <a:lnSpc>
                <a:spcPts val="3963"/>
              </a:lnSpc>
            </a:pPr>
            <a:endParaRPr lang="en-US" sz="3330" dirty="0">
              <a:solidFill>
                <a:srgbClr val="FFFFFF"/>
              </a:solidFill>
              <a:latin typeface="Montserrat Classic"/>
            </a:endParaRPr>
          </a:p>
        </p:txBody>
      </p:sp>
      <p:sp>
        <p:nvSpPr>
          <p:cNvPr id="11" name="TextBox 6">
            <a:extLst>
              <a:ext uri="{FF2B5EF4-FFF2-40B4-BE49-F238E27FC236}">
                <a16:creationId xmlns:a16="http://schemas.microsoft.com/office/drawing/2014/main" id="{7DBC59EF-DB7F-BF96-26DE-4A8911FC8A0C}"/>
              </a:ext>
            </a:extLst>
          </p:cNvPr>
          <p:cNvSpPr txBox="1"/>
          <p:nvPr/>
        </p:nvSpPr>
        <p:spPr>
          <a:xfrm>
            <a:off x="663788" y="1358070"/>
            <a:ext cx="9353669" cy="2077492"/>
          </a:xfrm>
          <a:prstGeom prst="rect">
            <a:avLst/>
          </a:prstGeom>
        </p:spPr>
        <p:txBody>
          <a:bodyPr wrap="square" lIns="0" tIns="0" rIns="0" bIns="0" rtlCol="0" anchor="t">
            <a:spAutoFit/>
          </a:bodyPr>
          <a:lstStyle/>
          <a:p>
            <a:pPr>
              <a:lnSpc>
                <a:spcPts val="5374"/>
              </a:lnSpc>
            </a:pPr>
            <a:r>
              <a:rPr lang="et-EE" sz="4800" dirty="0">
                <a:solidFill>
                  <a:schemeClr val="bg1"/>
                </a:solidFill>
                <a:latin typeface="Montserrat Classic"/>
              </a:rPr>
              <a:t>Digitaliseerimise mõiste</a:t>
            </a:r>
            <a:endParaRPr lang="en-US" sz="4800" dirty="0">
              <a:solidFill>
                <a:schemeClr val="bg1"/>
              </a:solidFill>
              <a:latin typeface="Montserrat Classic"/>
            </a:endParaRPr>
          </a:p>
          <a:p>
            <a:pPr>
              <a:lnSpc>
                <a:spcPts val="5374"/>
              </a:lnSpc>
            </a:pPr>
            <a:endParaRPr lang="et-EE" sz="4930" dirty="0">
              <a:solidFill>
                <a:srgbClr val="F7931E"/>
              </a:solidFill>
              <a:latin typeface="Montserrat Classic"/>
            </a:endParaRPr>
          </a:p>
          <a:p>
            <a:pPr>
              <a:lnSpc>
                <a:spcPts val="5374"/>
              </a:lnSpc>
            </a:pPr>
            <a:endParaRPr lang="en-US" sz="4930" dirty="0">
              <a:solidFill>
                <a:srgbClr val="F7931E"/>
              </a:solidFill>
              <a:latin typeface="Montserrat Classic"/>
            </a:endParaRPr>
          </a:p>
        </p:txBody>
      </p:sp>
    </p:spTree>
    <p:extLst>
      <p:ext uri="{BB962C8B-B14F-4D97-AF65-F5344CB8AC3E}">
        <p14:creationId xmlns:p14="http://schemas.microsoft.com/office/powerpoint/2010/main" val="2715173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2D838C99-51BE-B97D-4B36-6BD3E038ECD2}"/>
              </a:ext>
            </a:extLst>
          </p:cNvPr>
          <p:cNvPicPr>
            <a:picLocks noChangeAspect="1"/>
          </p:cNvPicPr>
          <p:nvPr/>
        </p:nvPicPr>
        <p:blipFill>
          <a:blip r:embed="rId2"/>
          <a:stretch>
            <a:fillRect/>
          </a:stretch>
        </p:blipFill>
        <p:spPr>
          <a:xfrm>
            <a:off x="-1" y="1950721"/>
            <a:ext cx="18266467" cy="8336280"/>
          </a:xfrm>
          <a:prstGeom prst="rect">
            <a:avLst/>
          </a:prstGeom>
        </p:spPr>
      </p:pic>
      <p:sp>
        <p:nvSpPr>
          <p:cNvPr id="4" name="TextBox 9">
            <a:extLst>
              <a:ext uri="{FF2B5EF4-FFF2-40B4-BE49-F238E27FC236}">
                <a16:creationId xmlns:a16="http://schemas.microsoft.com/office/drawing/2014/main" id="{D85280AC-4714-7D61-034A-2CCECBE8234E}"/>
              </a:ext>
            </a:extLst>
          </p:cNvPr>
          <p:cNvSpPr txBox="1"/>
          <p:nvPr/>
        </p:nvSpPr>
        <p:spPr>
          <a:xfrm>
            <a:off x="1152430" y="928152"/>
            <a:ext cx="9966883" cy="618887"/>
          </a:xfrm>
          <a:prstGeom prst="rect">
            <a:avLst/>
          </a:prstGeom>
        </p:spPr>
        <p:txBody>
          <a:bodyPr wrap="square" lIns="0" tIns="0" rIns="0" bIns="0" rtlCol="0" anchor="t">
            <a:spAutoFit/>
          </a:bodyPr>
          <a:lstStyle/>
          <a:p>
            <a:pPr>
              <a:lnSpc>
                <a:spcPts val="5374"/>
              </a:lnSpc>
            </a:pPr>
            <a:r>
              <a:rPr lang="et-EE" sz="4000" dirty="0">
                <a:solidFill>
                  <a:srgbClr val="F7931E"/>
                </a:solidFill>
                <a:latin typeface="Montserrat Classic"/>
              </a:rPr>
              <a:t> </a:t>
            </a:r>
            <a:r>
              <a:rPr lang="et-EE" sz="4000" dirty="0">
                <a:solidFill>
                  <a:srgbClr val="192C6A"/>
                </a:solidFill>
                <a:latin typeface="Montserrat Classic"/>
              </a:rPr>
              <a:t>Kus Eesti asub?</a:t>
            </a:r>
            <a:endParaRPr lang="en-US" sz="4000" dirty="0">
              <a:solidFill>
                <a:srgbClr val="192C6A"/>
              </a:solidFill>
              <a:latin typeface="Montserrat Classic"/>
            </a:endParaRPr>
          </a:p>
        </p:txBody>
      </p:sp>
      <p:pic>
        <p:nvPicPr>
          <p:cNvPr id="5" name="Picture 4">
            <a:extLst>
              <a:ext uri="{FF2B5EF4-FFF2-40B4-BE49-F238E27FC236}">
                <a16:creationId xmlns:a16="http://schemas.microsoft.com/office/drawing/2014/main" id="{83D116CB-63B0-4C6B-89F2-15A608188B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865" y="0"/>
            <a:ext cx="719472" cy="1332356"/>
          </a:xfrm>
          <a:prstGeom prst="rect">
            <a:avLst/>
          </a:prstGeom>
        </p:spPr>
      </p:pic>
    </p:spTree>
    <p:extLst>
      <p:ext uri="{BB962C8B-B14F-4D97-AF65-F5344CB8AC3E}">
        <p14:creationId xmlns:p14="http://schemas.microsoft.com/office/powerpoint/2010/main" val="2546378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BD4D6BB1-ED0E-5DE9-C2FE-F4AF716D9115}"/>
              </a:ext>
            </a:extLst>
          </p:cNvPr>
          <p:cNvPicPr>
            <a:picLocks noChangeAspect="1"/>
          </p:cNvPicPr>
          <p:nvPr/>
        </p:nvPicPr>
        <p:blipFill>
          <a:blip r:embed="rId2"/>
          <a:stretch>
            <a:fillRect/>
          </a:stretch>
        </p:blipFill>
        <p:spPr>
          <a:xfrm>
            <a:off x="0" y="1680050"/>
            <a:ext cx="18288000" cy="8606950"/>
          </a:xfrm>
          <a:prstGeom prst="rect">
            <a:avLst/>
          </a:prstGeom>
        </p:spPr>
      </p:pic>
      <p:sp>
        <p:nvSpPr>
          <p:cNvPr id="4" name="TextBox 9">
            <a:extLst>
              <a:ext uri="{FF2B5EF4-FFF2-40B4-BE49-F238E27FC236}">
                <a16:creationId xmlns:a16="http://schemas.microsoft.com/office/drawing/2014/main" id="{036845C0-F79C-3810-B834-C3B009884B0F}"/>
              </a:ext>
            </a:extLst>
          </p:cNvPr>
          <p:cNvSpPr txBox="1"/>
          <p:nvPr/>
        </p:nvSpPr>
        <p:spPr>
          <a:xfrm>
            <a:off x="1152430" y="928152"/>
            <a:ext cx="9966883" cy="618887"/>
          </a:xfrm>
          <a:prstGeom prst="rect">
            <a:avLst/>
          </a:prstGeom>
        </p:spPr>
        <p:txBody>
          <a:bodyPr wrap="square" lIns="0" tIns="0" rIns="0" bIns="0" rtlCol="0" anchor="t">
            <a:spAutoFit/>
          </a:bodyPr>
          <a:lstStyle/>
          <a:p>
            <a:pPr>
              <a:lnSpc>
                <a:spcPts val="5374"/>
              </a:lnSpc>
            </a:pPr>
            <a:r>
              <a:rPr lang="et-EE" sz="4000" dirty="0">
                <a:solidFill>
                  <a:srgbClr val="F7931E"/>
                </a:solidFill>
                <a:latin typeface="Montserrat Classic"/>
              </a:rPr>
              <a:t> </a:t>
            </a:r>
            <a:r>
              <a:rPr lang="et-EE" sz="4000" dirty="0">
                <a:solidFill>
                  <a:srgbClr val="192C6A"/>
                </a:solidFill>
                <a:latin typeface="Montserrat Classic"/>
              </a:rPr>
              <a:t>Euroopa digipöörde eesmärgid 2030?</a:t>
            </a:r>
            <a:endParaRPr lang="en-US" sz="4000" dirty="0">
              <a:solidFill>
                <a:srgbClr val="192C6A"/>
              </a:solidFill>
              <a:latin typeface="Montserrat Classic"/>
            </a:endParaRPr>
          </a:p>
        </p:txBody>
      </p:sp>
      <p:pic>
        <p:nvPicPr>
          <p:cNvPr id="5" name="Picture 4">
            <a:extLst>
              <a:ext uri="{FF2B5EF4-FFF2-40B4-BE49-F238E27FC236}">
                <a16:creationId xmlns:a16="http://schemas.microsoft.com/office/drawing/2014/main" id="{5D5247C4-95BE-6B27-54AD-CC4F5F8C31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865" y="0"/>
            <a:ext cx="719472" cy="1332356"/>
          </a:xfrm>
          <a:prstGeom prst="rect">
            <a:avLst/>
          </a:prstGeom>
        </p:spPr>
      </p:pic>
    </p:spTree>
    <p:extLst>
      <p:ext uri="{BB962C8B-B14F-4D97-AF65-F5344CB8AC3E}">
        <p14:creationId xmlns:p14="http://schemas.microsoft.com/office/powerpoint/2010/main" val="3584895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4505935" y="0"/>
            <a:ext cx="16075498" cy="107169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8288000" cy="102870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1865" y="0"/>
            <a:ext cx="719472" cy="1332356"/>
          </a:xfrm>
          <a:prstGeom prst="rect">
            <a:avLst/>
          </a:prstGeom>
        </p:spPr>
      </p:pic>
      <p:sp>
        <p:nvSpPr>
          <p:cNvPr id="9" name="TextBox 9"/>
          <p:cNvSpPr txBox="1"/>
          <p:nvPr/>
        </p:nvSpPr>
        <p:spPr>
          <a:xfrm>
            <a:off x="1152430" y="928152"/>
            <a:ext cx="9966883" cy="618887"/>
          </a:xfrm>
          <a:prstGeom prst="rect">
            <a:avLst/>
          </a:prstGeom>
        </p:spPr>
        <p:txBody>
          <a:bodyPr wrap="square" lIns="0" tIns="0" rIns="0" bIns="0" rtlCol="0" anchor="t">
            <a:spAutoFit/>
          </a:bodyPr>
          <a:lstStyle/>
          <a:p>
            <a:pPr>
              <a:lnSpc>
                <a:spcPts val="5374"/>
              </a:lnSpc>
            </a:pPr>
            <a:r>
              <a:rPr lang="et-EE" sz="4000" dirty="0">
                <a:solidFill>
                  <a:srgbClr val="F7931E"/>
                </a:solidFill>
                <a:latin typeface="Montserrat Classic"/>
              </a:rPr>
              <a:t> </a:t>
            </a:r>
            <a:r>
              <a:rPr lang="et-EE" sz="4000" dirty="0">
                <a:solidFill>
                  <a:srgbClr val="192C6A"/>
                </a:solidFill>
                <a:latin typeface="Montserrat Classic"/>
              </a:rPr>
              <a:t>Info ja toetused</a:t>
            </a:r>
            <a:endParaRPr lang="en-US" sz="4000" dirty="0">
              <a:solidFill>
                <a:srgbClr val="192C6A"/>
              </a:solidFill>
              <a:latin typeface="Montserrat Classic"/>
            </a:endParaRPr>
          </a:p>
        </p:txBody>
      </p:sp>
      <p:sp>
        <p:nvSpPr>
          <p:cNvPr id="7" name="TextBox 6">
            <a:extLst>
              <a:ext uri="{FF2B5EF4-FFF2-40B4-BE49-F238E27FC236}">
                <a16:creationId xmlns:a16="http://schemas.microsoft.com/office/drawing/2014/main" id="{937F4C3F-966C-5AA7-A840-29AAA58D15A8}"/>
              </a:ext>
            </a:extLst>
          </p:cNvPr>
          <p:cNvSpPr txBox="1"/>
          <p:nvPr/>
        </p:nvSpPr>
        <p:spPr>
          <a:xfrm>
            <a:off x="961337" y="1926692"/>
            <a:ext cx="10765442" cy="9910790"/>
          </a:xfrm>
          <a:prstGeom prst="rect">
            <a:avLst/>
          </a:prstGeom>
          <a:noFill/>
        </p:spPr>
        <p:txBody>
          <a:bodyPr wrap="square" lIns="91440" tIns="45720" rIns="91440" bIns="45720" anchor="t">
            <a:spAutoFit/>
          </a:bodyPr>
          <a:lstStyle/>
          <a:p>
            <a:pPr defTabSz="914445">
              <a:lnSpc>
                <a:spcPct val="150000"/>
              </a:lnSpc>
              <a:spcBef>
                <a:spcPts val="1200"/>
              </a:spcBef>
              <a:spcAft>
                <a:spcPts val="1200"/>
              </a:spcAft>
              <a:buClr>
                <a:srgbClr val="CF7507"/>
              </a:buClr>
            </a:pPr>
            <a:endParaRPr lang="et-EE" sz="2800" b="1" dirty="0">
              <a:solidFill>
                <a:srgbClr val="CF7507"/>
              </a:solidFill>
              <a:latin typeface="Montserrat Classic"/>
            </a:endParaRPr>
          </a:p>
          <a:p>
            <a:pPr marL="571500" indent="-571500" algn="just">
              <a:lnSpc>
                <a:spcPct val="150000"/>
              </a:lnSpc>
              <a:buClr>
                <a:srgbClr val="CF7507"/>
              </a:buClr>
              <a:buFont typeface="Arial" panose="020B0604020202020204" pitchFamily="34" charset="0"/>
              <a:buChar char="•"/>
            </a:pPr>
            <a:r>
              <a:rPr lang="et-EE" sz="3200" dirty="0">
                <a:solidFill>
                  <a:srgbClr val="192C6A"/>
                </a:solidFill>
                <a:latin typeface="Montserrat Classic"/>
              </a:rPr>
              <a:t>Nõustamine ja koolitused</a:t>
            </a:r>
          </a:p>
          <a:p>
            <a:pPr marL="571500" indent="-571500" algn="just">
              <a:lnSpc>
                <a:spcPct val="150000"/>
              </a:lnSpc>
              <a:buClr>
                <a:srgbClr val="CF7507"/>
              </a:buClr>
              <a:buFont typeface="Arial" panose="020B0604020202020204" pitchFamily="34" charset="0"/>
              <a:buChar char="•"/>
            </a:pPr>
            <a:r>
              <a:rPr lang="et-EE" sz="3200" dirty="0" err="1">
                <a:solidFill>
                  <a:srgbClr val="192C6A"/>
                </a:solidFill>
                <a:latin typeface="Montserrat Classic"/>
              </a:rPr>
              <a:t>Turundamine</a:t>
            </a:r>
            <a:endParaRPr lang="et-EE" sz="3200" dirty="0">
              <a:solidFill>
                <a:srgbClr val="192C6A"/>
              </a:solidFill>
              <a:latin typeface="Montserrat Classic"/>
            </a:endParaRPr>
          </a:p>
          <a:p>
            <a:pPr marL="571500" indent="-571500" algn="just">
              <a:lnSpc>
                <a:spcPct val="150000"/>
              </a:lnSpc>
              <a:buClr>
                <a:srgbClr val="CF7507"/>
              </a:buClr>
              <a:buFont typeface="Arial" panose="020B0604020202020204" pitchFamily="34" charset="0"/>
              <a:buChar char="•"/>
            </a:pPr>
            <a:r>
              <a:rPr lang="et-EE" sz="3200" dirty="0">
                <a:solidFill>
                  <a:srgbClr val="192C6A"/>
                </a:solidFill>
                <a:latin typeface="Montserrat Classic"/>
              </a:rPr>
              <a:t>Toetused</a:t>
            </a:r>
          </a:p>
          <a:p>
            <a:pPr marL="1028700" lvl="1" indent="-571500" algn="just">
              <a:lnSpc>
                <a:spcPct val="150000"/>
              </a:lnSpc>
              <a:buClr>
                <a:srgbClr val="CF7507"/>
              </a:buClr>
              <a:buFont typeface="Arial" panose="020B0604020202020204" pitchFamily="34" charset="0"/>
              <a:buChar char="•"/>
            </a:pPr>
            <a:r>
              <a:rPr lang="et-EE" sz="3200" dirty="0">
                <a:solidFill>
                  <a:srgbClr val="192C6A"/>
                </a:solidFill>
                <a:latin typeface="Montserrat Classic"/>
              </a:rPr>
              <a:t>Tootearendus- ja innovatsioon</a:t>
            </a:r>
          </a:p>
          <a:p>
            <a:pPr marL="1028700" lvl="1" indent="-571500" algn="just">
              <a:lnSpc>
                <a:spcPct val="150000"/>
              </a:lnSpc>
              <a:buClr>
                <a:srgbClr val="CF7507"/>
              </a:buClr>
              <a:buFont typeface="Arial" panose="020B0604020202020204" pitchFamily="34" charset="0"/>
              <a:buChar char="•"/>
            </a:pPr>
            <a:r>
              <a:rPr lang="et-EE" sz="3200" dirty="0">
                <a:solidFill>
                  <a:srgbClr val="192C6A"/>
                </a:solidFill>
                <a:latin typeface="Montserrat Classic"/>
              </a:rPr>
              <a:t>Äri arendamine ja investeeringud</a:t>
            </a:r>
          </a:p>
          <a:p>
            <a:pPr marL="1028700" lvl="1" indent="-571500" algn="just">
              <a:lnSpc>
                <a:spcPct val="150000"/>
              </a:lnSpc>
              <a:buClr>
                <a:srgbClr val="CF7507"/>
              </a:buClr>
              <a:buFont typeface="Arial" panose="020B0604020202020204" pitchFamily="34" charset="0"/>
              <a:buChar char="•"/>
            </a:pPr>
            <a:r>
              <a:rPr lang="et-EE" sz="3200" dirty="0">
                <a:solidFill>
                  <a:srgbClr val="192C6A"/>
                </a:solidFill>
                <a:latin typeface="Montserrat Classic"/>
              </a:rPr>
              <a:t>Digi- ja rohepööre</a:t>
            </a:r>
          </a:p>
          <a:p>
            <a:pPr marL="1028700" lvl="1" indent="-571500" algn="just">
              <a:lnSpc>
                <a:spcPct val="150000"/>
              </a:lnSpc>
              <a:buClr>
                <a:srgbClr val="CF7507"/>
              </a:buClr>
              <a:buFont typeface="Arial" panose="020B0604020202020204" pitchFamily="34" charset="0"/>
              <a:buChar char="•"/>
            </a:pPr>
            <a:r>
              <a:rPr lang="et-EE" sz="3200" dirty="0">
                <a:solidFill>
                  <a:srgbClr val="192C6A"/>
                </a:solidFill>
                <a:latin typeface="Montserrat Classic"/>
              </a:rPr>
              <a:t>Loomemajandus</a:t>
            </a:r>
          </a:p>
          <a:p>
            <a:pPr marL="1028700" lvl="1" indent="-571500" algn="just">
              <a:lnSpc>
                <a:spcPct val="150000"/>
              </a:lnSpc>
              <a:buClr>
                <a:srgbClr val="CF7507"/>
              </a:buClr>
              <a:buFont typeface="Arial" panose="020B0604020202020204" pitchFamily="34" charset="0"/>
              <a:buChar char="•"/>
            </a:pPr>
            <a:r>
              <a:rPr lang="et-EE" sz="3200" dirty="0">
                <a:solidFill>
                  <a:srgbClr val="192C6A"/>
                </a:solidFill>
                <a:latin typeface="Montserrat Classic"/>
              </a:rPr>
              <a:t>Turismi edendamine</a:t>
            </a:r>
          </a:p>
          <a:p>
            <a:pPr algn="just">
              <a:lnSpc>
                <a:spcPct val="150000"/>
              </a:lnSpc>
              <a:buClr>
                <a:srgbClr val="CF7507"/>
              </a:buClr>
            </a:pPr>
            <a:endParaRPr lang="et-EE" sz="4000" dirty="0">
              <a:solidFill>
                <a:srgbClr val="192C6A"/>
              </a:solidFill>
              <a:latin typeface="Montserrat Classic"/>
            </a:endParaRPr>
          </a:p>
          <a:p>
            <a:pPr algn="just">
              <a:lnSpc>
                <a:spcPct val="150000"/>
              </a:lnSpc>
              <a:buClr>
                <a:srgbClr val="CF7507"/>
              </a:buClr>
            </a:pPr>
            <a:endParaRPr lang="et-EE" sz="4000" dirty="0">
              <a:solidFill>
                <a:srgbClr val="192C6A"/>
              </a:solidFill>
              <a:latin typeface="Montserrat Classic"/>
            </a:endParaRPr>
          </a:p>
          <a:p>
            <a:pPr marL="428625" indent="-428625" algn="just">
              <a:lnSpc>
                <a:spcPct val="150000"/>
              </a:lnSpc>
              <a:buClr>
                <a:srgbClr val="CF7507"/>
              </a:buClr>
              <a:buFont typeface="Arial" panose="020B0604020202020204" pitchFamily="34" charset="0"/>
              <a:buChar char="•"/>
            </a:pPr>
            <a:endParaRPr lang="et-EE" sz="2400" dirty="0">
              <a:solidFill>
                <a:srgbClr val="192C6A"/>
              </a:solidFill>
              <a:latin typeface="Montserrat Classic"/>
            </a:endParaRPr>
          </a:p>
          <a:p>
            <a:pPr defTabSz="914445">
              <a:lnSpc>
                <a:spcPct val="150000"/>
              </a:lnSpc>
              <a:spcBef>
                <a:spcPts val="1200"/>
              </a:spcBef>
              <a:spcAft>
                <a:spcPts val="1200"/>
              </a:spcAft>
              <a:buClr>
                <a:srgbClr val="CF7507"/>
              </a:buClr>
            </a:pPr>
            <a:endParaRPr lang="et-EE" sz="2800" dirty="0">
              <a:solidFill>
                <a:srgbClr val="192C6A"/>
              </a:solidFill>
              <a:latin typeface="Montserrat Classic"/>
            </a:endParaRPr>
          </a:p>
        </p:txBody>
      </p:sp>
    </p:spTree>
    <p:extLst>
      <p:ext uri="{BB962C8B-B14F-4D97-AF65-F5344CB8AC3E}">
        <p14:creationId xmlns:p14="http://schemas.microsoft.com/office/powerpoint/2010/main" val="3152249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01" y="0"/>
            <a:ext cx="12824679"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096250" y="258542"/>
            <a:ext cx="1184349" cy="2921040"/>
          </a:xfrm>
          <a:prstGeom prst="rect">
            <a:avLst/>
          </a:prstGeom>
        </p:spPr>
      </p:pic>
      <p:sp>
        <p:nvSpPr>
          <p:cNvPr id="9" name="TextBox 7">
            <a:extLst>
              <a:ext uri="{FF2B5EF4-FFF2-40B4-BE49-F238E27FC236}">
                <a16:creationId xmlns:a16="http://schemas.microsoft.com/office/drawing/2014/main" id="{EC70F36F-489B-2236-C0FC-80ABA156E35D}"/>
              </a:ext>
            </a:extLst>
          </p:cNvPr>
          <p:cNvSpPr txBox="1"/>
          <p:nvPr/>
        </p:nvSpPr>
        <p:spPr>
          <a:xfrm>
            <a:off x="663788" y="4296542"/>
            <a:ext cx="10658348" cy="7136056"/>
          </a:xfrm>
          <a:prstGeom prst="rect">
            <a:avLst/>
          </a:prstGeom>
        </p:spPr>
        <p:txBody>
          <a:bodyPr wrap="square" lIns="0" tIns="0" rIns="0" bIns="0" rtlCol="0" anchor="t">
            <a:spAutoFit/>
          </a:bodyPr>
          <a:lstStyle/>
          <a:p>
            <a:pPr>
              <a:lnSpc>
                <a:spcPts val="3963"/>
              </a:lnSpc>
            </a:pPr>
            <a:r>
              <a:rPr lang="et-EE" sz="3200" dirty="0">
                <a:solidFill>
                  <a:srgbClr val="FFFFFF"/>
                </a:solidFill>
                <a:latin typeface="Montserrat Classic"/>
              </a:rPr>
              <a:t>Ettevõtja digivärava valdkonnajuht</a:t>
            </a:r>
          </a:p>
          <a:p>
            <a:pPr>
              <a:lnSpc>
                <a:spcPts val="3963"/>
              </a:lnSpc>
            </a:pPr>
            <a:r>
              <a:rPr lang="et-EE" sz="3200" dirty="0">
                <a:solidFill>
                  <a:srgbClr val="FFFFFF"/>
                </a:solidFill>
                <a:latin typeface="Montserrat Classic"/>
              </a:rPr>
              <a:t>Digimajanduse osakond</a:t>
            </a:r>
          </a:p>
          <a:p>
            <a:pPr>
              <a:lnSpc>
                <a:spcPts val="3963"/>
              </a:lnSpc>
            </a:pPr>
            <a:r>
              <a:rPr lang="et-EE" sz="3200" dirty="0">
                <a:solidFill>
                  <a:srgbClr val="FFFFFF"/>
                </a:solidFill>
                <a:latin typeface="Montserrat Classic"/>
              </a:rPr>
              <a:t>Majandus- ja Kommunikatsiooniministeerium</a:t>
            </a:r>
          </a:p>
          <a:p>
            <a:pPr>
              <a:lnSpc>
                <a:spcPts val="3963"/>
              </a:lnSpc>
            </a:pPr>
            <a:endParaRPr lang="et-EE" sz="3200" dirty="0">
              <a:solidFill>
                <a:srgbClr val="FFFFFF"/>
              </a:solidFill>
              <a:latin typeface="Montserrat Classic"/>
            </a:endParaRPr>
          </a:p>
          <a:p>
            <a:pPr>
              <a:lnSpc>
                <a:spcPts val="3963"/>
              </a:lnSpc>
            </a:pPr>
            <a:endParaRPr lang="et-EE" sz="3200" dirty="0">
              <a:solidFill>
                <a:srgbClr val="FFFFFF"/>
              </a:solidFill>
              <a:latin typeface="Montserrat Classic"/>
            </a:endParaRPr>
          </a:p>
          <a:p>
            <a:pPr>
              <a:lnSpc>
                <a:spcPts val="3963"/>
              </a:lnSpc>
            </a:pPr>
            <a:endParaRPr lang="et-EE" sz="3200" dirty="0">
              <a:solidFill>
                <a:srgbClr val="FFFFFF"/>
              </a:solidFill>
              <a:latin typeface="Montserrat Classic"/>
            </a:endParaRPr>
          </a:p>
          <a:p>
            <a:pPr>
              <a:lnSpc>
                <a:spcPts val="3963"/>
              </a:lnSpc>
            </a:pPr>
            <a:endParaRPr lang="et-EE" sz="3200" dirty="0">
              <a:solidFill>
                <a:srgbClr val="FFFFFF"/>
              </a:solidFill>
              <a:latin typeface="Montserrat Classic"/>
            </a:endParaRPr>
          </a:p>
          <a:p>
            <a:pPr>
              <a:lnSpc>
                <a:spcPts val="3963"/>
              </a:lnSpc>
            </a:pPr>
            <a:endParaRPr lang="et-EE" sz="3200" dirty="0">
              <a:solidFill>
                <a:srgbClr val="FFFFFF"/>
              </a:solidFill>
              <a:latin typeface="Montserrat Classic"/>
            </a:endParaRPr>
          </a:p>
          <a:p>
            <a:pPr>
              <a:lnSpc>
                <a:spcPts val="3963"/>
              </a:lnSpc>
            </a:pPr>
            <a:r>
              <a:rPr lang="et-EE" sz="3200" dirty="0">
                <a:solidFill>
                  <a:srgbClr val="FFFFFF"/>
                </a:solidFill>
                <a:latin typeface="Montserrat Classic"/>
              </a:rPr>
              <a:t>* 25 aastat kogemust teenuseinnovatsiooni, teenusedisaini ja äriprotsesside innovatsiooniga avalikus ja erasektoris</a:t>
            </a:r>
          </a:p>
          <a:p>
            <a:pPr>
              <a:lnSpc>
                <a:spcPts val="3963"/>
              </a:lnSpc>
            </a:pPr>
            <a:endParaRPr lang="et-EE" sz="3330" dirty="0">
              <a:solidFill>
                <a:srgbClr val="FFFFFF"/>
              </a:solidFill>
              <a:latin typeface="Montserrat Classic"/>
            </a:endParaRPr>
          </a:p>
          <a:p>
            <a:pPr>
              <a:lnSpc>
                <a:spcPts val="3963"/>
              </a:lnSpc>
            </a:pPr>
            <a:endParaRPr lang="et-EE" sz="3330" dirty="0">
              <a:solidFill>
                <a:srgbClr val="FFFFFF"/>
              </a:solidFill>
              <a:latin typeface="Montserrat Classic"/>
            </a:endParaRPr>
          </a:p>
          <a:p>
            <a:pPr>
              <a:lnSpc>
                <a:spcPts val="3963"/>
              </a:lnSpc>
            </a:pPr>
            <a:endParaRPr lang="en-US" sz="3330" dirty="0">
              <a:solidFill>
                <a:srgbClr val="FFFFFF"/>
              </a:solidFill>
              <a:latin typeface="Montserrat Classic"/>
            </a:endParaRPr>
          </a:p>
        </p:txBody>
      </p:sp>
      <p:sp>
        <p:nvSpPr>
          <p:cNvPr id="11" name="TextBox 6">
            <a:extLst>
              <a:ext uri="{FF2B5EF4-FFF2-40B4-BE49-F238E27FC236}">
                <a16:creationId xmlns:a16="http://schemas.microsoft.com/office/drawing/2014/main" id="{7DBC59EF-DB7F-BF96-26DE-4A8911FC8A0C}"/>
              </a:ext>
            </a:extLst>
          </p:cNvPr>
          <p:cNvSpPr txBox="1"/>
          <p:nvPr/>
        </p:nvSpPr>
        <p:spPr>
          <a:xfrm>
            <a:off x="663788" y="2504482"/>
            <a:ext cx="6745677" cy="2077492"/>
          </a:xfrm>
          <a:prstGeom prst="rect">
            <a:avLst/>
          </a:prstGeom>
        </p:spPr>
        <p:txBody>
          <a:bodyPr wrap="square" lIns="0" tIns="0" rIns="0" bIns="0" rtlCol="0" anchor="t">
            <a:spAutoFit/>
          </a:bodyPr>
          <a:lstStyle/>
          <a:p>
            <a:pPr>
              <a:lnSpc>
                <a:spcPts val="5374"/>
              </a:lnSpc>
            </a:pPr>
            <a:r>
              <a:rPr lang="et-EE" sz="4800">
                <a:solidFill>
                  <a:srgbClr val="F7931E"/>
                </a:solidFill>
                <a:latin typeface="Montserrat Classic"/>
              </a:rPr>
              <a:t>Tiina Kruusimägi</a:t>
            </a:r>
            <a:endParaRPr lang="en-US" sz="4800">
              <a:solidFill>
                <a:srgbClr val="F7931E"/>
              </a:solidFill>
              <a:latin typeface="Montserrat Classic"/>
            </a:endParaRPr>
          </a:p>
          <a:p>
            <a:pPr>
              <a:lnSpc>
                <a:spcPts val="5374"/>
              </a:lnSpc>
            </a:pPr>
            <a:endParaRPr lang="et-EE" sz="4930">
              <a:solidFill>
                <a:srgbClr val="F7931E"/>
              </a:solidFill>
              <a:latin typeface="Montserrat Classic"/>
            </a:endParaRPr>
          </a:p>
          <a:p>
            <a:pPr>
              <a:lnSpc>
                <a:spcPts val="5374"/>
              </a:lnSpc>
            </a:pPr>
            <a:endParaRPr lang="en-US" sz="4930">
              <a:solidFill>
                <a:srgbClr val="F7931E"/>
              </a:solidFill>
              <a:latin typeface="Montserrat Classic"/>
            </a:endParaRPr>
          </a:p>
        </p:txBody>
      </p:sp>
    </p:spTree>
    <p:extLst>
      <p:ext uri="{BB962C8B-B14F-4D97-AF65-F5344CB8AC3E}">
        <p14:creationId xmlns:p14="http://schemas.microsoft.com/office/powerpoint/2010/main" val="3117057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D9E12-7FED-44A8-42DC-FE332A1F432A}"/>
              </a:ext>
            </a:extLst>
          </p:cNvPr>
          <p:cNvSpPr txBox="1"/>
          <p:nvPr/>
        </p:nvSpPr>
        <p:spPr>
          <a:xfrm>
            <a:off x="12691606" y="1351658"/>
            <a:ext cx="7378445" cy="584775"/>
          </a:xfrm>
          <a:prstGeom prst="rect">
            <a:avLst/>
          </a:prstGeom>
          <a:noFill/>
        </p:spPr>
        <p:txBody>
          <a:bodyPr wrap="square">
            <a:spAutoFit/>
          </a:bodyPr>
          <a:lstStyle/>
          <a:p>
            <a:r>
              <a:rPr lang="et-EE" sz="3200">
                <a:effectLst/>
                <a:latin typeface="Calibri" panose="020F0502020204030204" pitchFamily="34" charset="0"/>
                <a:ea typeface="Calibri" panose="020F0502020204030204" pitchFamily="34" charset="0"/>
              </a:rPr>
              <a:t> </a:t>
            </a:r>
          </a:p>
        </p:txBody>
      </p:sp>
      <p:pic>
        <p:nvPicPr>
          <p:cNvPr id="4" name="Picture 2">
            <a:extLst>
              <a:ext uri="{FF2B5EF4-FFF2-40B4-BE49-F238E27FC236}">
                <a16:creationId xmlns:a16="http://schemas.microsoft.com/office/drawing/2014/main" id="{09D9865B-E1CA-B124-5C35-2E87A37F2C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83381" y="0"/>
            <a:ext cx="5229067" cy="5143500"/>
          </a:xfrm>
          <a:prstGeom prst="rect">
            <a:avLst/>
          </a:prstGeom>
        </p:spPr>
      </p:pic>
      <p:sp>
        <p:nvSpPr>
          <p:cNvPr id="6" name="TextBox 5">
            <a:extLst>
              <a:ext uri="{FF2B5EF4-FFF2-40B4-BE49-F238E27FC236}">
                <a16:creationId xmlns:a16="http://schemas.microsoft.com/office/drawing/2014/main" id="{CD70C3CA-2B52-2BEB-9ED9-E1CFCA42870D}"/>
              </a:ext>
            </a:extLst>
          </p:cNvPr>
          <p:cNvSpPr txBox="1"/>
          <p:nvPr/>
        </p:nvSpPr>
        <p:spPr>
          <a:xfrm>
            <a:off x="1066800" y="723900"/>
            <a:ext cx="17754600" cy="984885"/>
          </a:xfrm>
          <a:prstGeom prst="rect">
            <a:avLst/>
          </a:prstGeom>
          <a:noFill/>
        </p:spPr>
        <p:txBody>
          <a:bodyPr wrap="square" lIns="91440" tIns="45720" rIns="91440" bIns="45720" rtlCol="0" anchor="t">
            <a:spAutoFit/>
          </a:bodyPr>
          <a:lstStyle/>
          <a:p>
            <a:r>
              <a:rPr lang="et-EE" sz="4000" dirty="0">
                <a:solidFill>
                  <a:srgbClr val="192C6A"/>
                </a:solidFill>
                <a:latin typeface="Montserrat Classic"/>
                <a:cs typeface="Calibri"/>
              </a:rPr>
              <a:t>Üleskutse</a:t>
            </a:r>
          </a:p>
          <a:p>
            <a:endParaRPr lang="et-EE" dirty="0"/>
          </a:p>
        </p:txBody>
      </p:sp>
      <p:sp>
        <p:nvSpPr>
          <p:cNvPr id="2" name="TextBox 1">
            <a:extLst>
              <a:ext uri="{FF2B5EF4-FFF2-40B4-BE49-F238E27FC236}">
                <a16:creationId xmlns:a16="http://schemas.microsoft.com/office/drawing/2014/main" id="{81EC0BD1-B9BB-C911-BD82-82FFC0651304}"/>
              </a:ext>
            </a:extLst>
          </p:cNvPr>
          <p:cNvSpPr txBox="1"/>
          <p:nvPr/>
        </p:nvSpPr>
        <p:spPr>
          <a:xfrm>
            <a:off x="1354148" y="2427742"/>
            <a:ext cx="15838013" cy="249299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t-EE" sz="3600" dirty="0">
                <a:solidFill>
                  <a:srgbClr val="192C6A"/>
                </a:solidFill>
                <a:latin typeface="Montserrat Classic"/>
              </a:rPr>
              <a:t>Liituge ettevõtja digivärava uudiskirjaga </a:t>
            </a:r>
            <a:r>
              <a:rPr lang="et-EE" sz="3600" dirty="0">
                <a:solidFill>
                  <a:schemeClr val="accent6"/>
                </a:solidFill>
                <a:latin typeface="Montserrat Classic"/>
                <a:hlinkClick r:id="rId5">
                  <a:extLst>
                    <a:ext uri="{A12FA001-AC4F-418D-AE19-62706E023703}">
                      <ahyp:hlinkClr xmlns:ahyp="http://schemas.microsoft.com/office/drawing/2018/hyperlinkcolor" val="tx"/>
                    </a:ext>
                  </a:extLst>
                </a:hlinkClick>
              </a:rPr>
              <a:t>siin</a:t>
            </a:r>
            <a:r>
              <a:rPr lang="et-EE" sz="3600" dirty="0">
                <a:solidFill>
                  <a:srgbClr val="192C6A"/>
                </a:solidFill>
                <a:latin typeface="Montserrat Classic"/>
              </a:rPr>
              <a:t>!</a:t>
            </a:r>
          </a:p>
          <a:p>
            <a:pPr marL="457200" indent="-457200">
              <a:buFont typeface="Arial" panose="020B0604020202020204" pitchFamily="34" charset="0"/>
              <a:buChar char="•"/>
            </a:pPr>
            <a:r>
              <a:rPr lang="et-EE" sz="3600" dirty="0">
                <a:solidFill>
                  <a:srgbClr val="192C6A"/>
                </a:solidFill>
                <a:latin typeface="Montserrat Classic"/>
              </a:rPr>
              <a:t>Liituge reaalajamajanduse uudiskirjaga </a:t>
            </a:r>
            <a:r>
              <a:rPr lang="et-EE" sz="3600" dirty="0">
                <a:solidFill>
                  <a:srgbClr val="192C6A"/>
                </a:solidFill>
                <a:latin typeface="Montserrat Classic"/>
                <a:hlinkClick r:id="rId6"/>
              </a:rPr>
              <a:t>siin</a:t>
            </a:r>
            <a:r>
              <a:rPr lang="et-EE" sz="3600" dirty="0">
                <a:solidFill>
                  <a:srgbClr val="192C6A"/>
                </a:solidFill>
                <a:latin typeface="Montserrat Classic"/>
              </a:rPr>
              <a:t>! </a:t>
            </a:r>
          </a:p>
          <a:p>
            <a:endParaRPr lang="et-EE" sz="2800" dirty="0">
              <a:solidFill>
                <a:srgbClr val="192C6A"/>
              </a:solidFill>
              <a:latin typeface="Montserrat Classic"/>
            </a:endParaRPr>
          </a:p>
          <a:p>
            <a:r>
              <a:rPr lang="et-EE" sz="2800" dirty="0">
                <a:solidFill>
                  <a:srgbClr val="192C6A"/>
                </a:solidFill>
                <a:latin typeface="Montserrat Classic"/>
              </a:rPr>
              <a:t>     </a:t>
            </a:r>
          </a:p>
          <a:p>
            <a:pPr rtl="0"/>
            <a:endParaRPr lang="et-EE" sz="2800" dirty="0">
              <a:solidFill>
                <a:srgbClr val="192C6A"/>
              </a:solidFill>
              <a:latin typeface="Montserrat Classic"/>
            </a:endParaRPr>
          </a:p>
        </p:txBody>
      </p:sp>
    </p:spTree>
    <p:extLst>
      <p:ext uri="{BB962C8B-B14F-4D97-AF65-F5344CB8AC3E}">
        <p14:creationId xmlns:p14="http://schemas.microsoft.com/office/powerpoint/2010/main" val="4155654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5098693" y="-490258"/>
            <a:ext cx="19151443" cy="107772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8288000" cy="102870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0100" y="4572"/>
            <a:ext cx="3196058" cy="89489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1137" y="2306003"/>
            <a:ext cx="5990111" cy="1321628"/>
          </a:xfrm>
          <a:prstGeom prst="rect">
            <a:avLst/>
          </a:prstGeom>
        </p:spPr>
      </p:pic>
      <p:sp>
        <p:nvSpPr>
          <p:cNvPr id="6" name="TextBox 6"/>
          <p:cNvSpPr txBox="1"/>
          <p:nvPr/>
        </p:nvSpPr>
        <p:spPr>
          <a:xfrm>
            <a:off x="1438611" y="4587074"/>
            <a:ext cx="2027547" cy="668066"/>
          </a:xfrm>
          <a:prstGeom prst="rect">
            <a:avLst/>
          </a:prstGeom>
        </p:spPr>
        <p:txBody>
          <a:bodyPr lIns="0" tIns="0" rIns="0" bIns="0" rtlCol="0" anchor="t">
            <a:spAutoFit/>
          </a:bodyPr>
          <a:lstStyle/>
          <a:p>
            <a:pPr marL="0" marR="0" lvl="0" indent="0" algn="l" defTabSz="914400" rtl="0" eaLnBrk="1" fontAlgn="auto" latinLnBrk="0" hangingPunct="1">
              <a:lnSpc>
                <a:spcPts val="5119"/>
              </a:lnSpc>
              <a:spcBef>
                <a:spcPts val="0"/>
              </a:spcBef>
              <a:spcAft>
                <a:spcPts val="0"/>
              </a:spcAft>
              <a:buClrTx/>
              <a:buSzTx/>
              <a:buFontTx/>
              <a:buNone/>
              <a:tabLst/>
              <a:defRPr/>
            </a:pPr>
            <a:r>
              <a:rPr kumimoji="0" lang="en-US" sz="4696" b="0" i="0" u="none" strike="noStrike" kern="1200" cap="none" spc="0" normalizeH="0" baseline="0" noProof="0">
                <a:ln>
                  <a:noFill/>
                </a:ln>
                <a:solidFill>
                  <a:srgbClr val="CF7507"/>
                </a:solidFill>
                <a:effectLst/>
                <a:uLnTx/>
                <a:uFillTx/>
                <a:latin typeface="Montserrat Classic"/>
                <a:ea typeface="+mn-ea"/>
                <a:cs typeface="+mn-cs"/>
              </a:rPr>
              <a:t>AITÄH!</a:t>
            </a:r>
          </a:p>
        </p:txBody>
      </p:sp>
      <p:sp>
        <p:nvSpPr>
          <p:cNvPr id="11" name="TextBox 11"/>
          <p:cNvSpPr txBox="1"/>
          <p:nvPr/>
        </p:nvSpPr>
        <p:spPr>
          <a:xfrm>
            <a:off x="1438611" y="8789607"/>
            <a:ext cx="4295393" cy="666849"/>
          </a:xfrm>
          <a:prstGeom prst="rect">
            <a:avLst/>
          </a:prstGeom>
        </p:spPr>
        <p:txBody>
          <a:bodyPr lIns="0" tIns="0" rIns="0" bIns="0" rtlCol="0" anchor="t">
            <a:spAutoFit/>
          </a:bodyPr>
          <a:lstStyle/>
          <a:p>
            <a:pPr marL="0" marR="0" lvl="0" indent="0" algn="l" defTabSz="914400" rtl="0" eaLnBrk="1" fontAlgn="auto" latinLnBrk="0" hangingPunct="1">
              <a:lnSpc>
                <a:spcPts val="2612"/>
              </a:lnSpc>
              <a:spcBef>
                <a:spcPts val="0"/>
              </a:spcBef>
              <a:spcAft>
                <a:spcPts val="0"/>
              </a:spcAft>
              <a:buClrTx/>
              <a:buSzTx/>
              <a:buFontTx/>
              <a:buNone/>
              <a:tabLst/>
              <a:defRPr/>
            </a:pPr>
            <a:r>
              <a:rPr kumimoji="0" lang="en-US" sz="2350" b="0" i="0" u="none" strike="noStrike" kern="1200" cap="none" spc="0" normalizeH="0" baseline="0" noProof="0">
                <a:ln>
                  <a:noFill/>
                </a:ln>
                <a:solidFill>
                  <a:srgbClr val="192C6A"/>
                </a:solidFill>
                <a:effectLst/>
                <a:uLnTx/>
                <a:uFillTx/>
                <a:latin typeface="Montserrat"/>
                <a:ea typeface="+mn-ea"/>
                <a:cs typeface="+mn-cs"/>
              </a:rPr>
              <a:t>.0</a:t>
            </a:r>
            <a:r>
              <a:rPr lang="et-EE" sz="2350">
                <a:solidFill>
                  <a:srgbClr val="192C6A"/>
                </a:solidFill>
                <a:latin typeface="Montserrat"/>
              </a:rPr>
              <a:t>9</a:t>
            </a:r>
            <a:r>
              <a:rPr lang="en-US" sz="2350">
                <a:solidFill>
                  <a:srgbClr val="192C6A"/>
                </a:solidFill>
                <a:latin typeface="Montserrat"/>
              </a:rPr>
              <a:t>.2024</a:t>
            </a:r>
          </a:p>
          <a:p>
            <a:pPr>
              <a:lnSpc>
                <a:spcPts val="2612"/>
              </a:lnSpc>
              <a:defRPr/>
            </a:pPr>
            <a:endParaRPr lang="en-US" sz="2350">
              <a:solidFill>
                <a:srgbClr val="192C6A"/>
              </a:solidFill>
              <a:latin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30D322B3-1B2F-01A5-FB15-B27F9B352A74}"/>
              </a:ext>
            </a:extLst>
          </p:cNvPr>
          <p:cNvPicPr>
            <a:picLocks noChangeAspect="1"/>
          </p:cNvPicPr>
          <p:nvPr/>
        </p:nvPicPr>
        <p:blipFill>
          <a:blip r:embed="rId3"/>
          <a:stretch>
            <a:fillRect/>
          </a:stretch>
        </p:blipFill>
        <p:spPr>
          <a:xfrm>
            <a:off x="0" y="-76089"/>
            <a:ext cx="18394679" cy="10378986"/>
          </a:xfrm>
          <a:prstGeom prst="rect">
            <a:avLst/>
          </a:prstGeom>
        </p:spPr>
      </p:pic>
    </p:spTree>
    <p:extLst>
      <p:ext uri="{BB962C8B-B14F-4D97-AF65-F5344CB8AC3E}">
        <p14:creationId xmlns:p14="http://schemas.microsoft.com/office/powerpoint/2010/main" val="1653809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lt 15">
            <a:extLst>
              <a:ext uri="{FF2B5EF4-FFF2-40B4-BE49-F238E27FC236}">
                <a16:creationId xmlns:a16="http://schemas.microsoft.com/office/drawing/2014/main" id="{50E6C36B-27FA-D542-DDB7-BE2A9BA1EE13}"/>
              </a:ext>
            </a:extLst>
          </p:cNvPr>
          <p:cNvPicPr>
            <a:picLocks noChangeAspect="1"/>
          </p:cNvPicPr>
          <p:nvPr/>
        </p:nvPicPr>
        <p:blipFill>
          <a:blip r:embed="rId3"/>
          <a:stretch>
            <a:fillRect/>
          </a:stretch>
        </p:blipFill>
        <p:spPr>
          <a:xfrm>
            <a:off x="8486461" y="4013"/>
            <a:ext cx="11173881" cy="10969090"/>
          </a:xfrm>
          <a:prstGeom prst="rect">
            <a:avLst/>
          </a:prstGeom>
        </p:spPr>
      </p:pic>
      <p:pic>
        <p:nvPicPr>
          <p:cNvPr id="17" name="Picture 3">
            <a:extLst>
              <a:ext uri="{FF2B5EF4-FFF2-40B4-BE49-F238E27FC236}">
                <a16:creationId xmlns:a16="http://schemas.microsoft.com/office/drawing/2014/main" id="{4AE3D86D-11F8-20AE-392F-B725CC66CD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3094" y="-24148"/>
            <a:ext cx="19126200" cy="10758488"/>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1865" y="1675835"/>
            <a:ext cx="85731" cy="8611165"/>
          </a:xfrm>
          <a:prstGeom prst="rect">
            <a:avLst/>
          </a:prstGeom>
        </p:spPr>
      </p:pic>
      <p:pic>
        <p:nvPicPr>
          <p:cNvPr id="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1865" y="0"/>
            <a:ext cx="719472" cy="1332356"/>
          </a:xfrm>
          <a:prstGeom prst="rect">
            <a:avLst/>
          </a:prstGeom>
        </p:spPr>
      </p:pic>
      <p:sp>
        <p:nvSpPr>
          <p:cNvPr id="7" name="AutoShape 7"/>
          <p:cNvSpPr/>
          <p:nvPr/>
        </p:nvSpPr>
        <p:spPr>
          <a:xfrm rot="-5400000">
            <a:off x="934655" y="5589846"/>
            <a:ext cx="896984" cy="0"/>
          </a:xfrm>
          <a:prstGeom prst="line">
            <a:avLst/>
          </a:prstGeom>
          <a:ln w="19050" cap="flat">
            <a:solidFill>
              <a:srgbClr val="F7931E"/>
            </a:solidFill>
            <a:prstDash val="solid"/>
            <a:headEnd type="none" w="sm" len="sm"/>
            <a:tailEnd type="oval" w="lg" len="lg"/>
          </a:ln>
        </p:spPr>
        <p:txBody>
          <a:bodyPr/>
          <a:lstStyle/>
          <a:p>
            <a:endParaRPr lang="et-EE"/>
          </a:p>
        </p:txBody>
      </p:sp>
      <p:sp>
        <p:nvSpPr>
          <p:cNvPr id="8" name="AutoShape 8"/>
          <p:cNvSpPr/>
          <p:nvPr/>
        </p:nvSpPr>
        <p:spPr>
          <a:xfrm rot="-5400000">
            <a:off x="934655" y="6437288"/>
            <a:ext cx="896984" cy="0"/>
          </a:xfrm>
          <a:prstGeom prst="line">
            <a:avLst/>
          </a:prstGeom>
          <a:ln w="19050" cap="flat">
            <a:solidFill>
              <a:srgbClr val="F7931E"/>
            </a:solidFill>
            <a:prstDash val="solid"/>
            <a:headEnd type="none" w="sm" len="sm"/>
            <a:tailEnd type="oval" w="lg" len="lg"/>
          </a:ln>
        </p:spPr>
        <p:txBody>
          <a:bodyPr/>
          <a:lstStyle/>
          <a:p>
            <a:endParaRPr lang="et-EE"/>
          </a:p>
        </p:txBody>
      </p:sp>
      <p:sp>
        <p:nvSpPr>
          <p:cNvPr id="9" name="AutoShape 9"/>
          <p:cNvSpPr/>
          <p:nvPr/>
        </p:nvSpPr>
        <p:spPr>
          <a:xfrm rot="-5400000">
            <a:off x="934655" y="7294538"/>
            <a:ext cx="896984" cy="0"/>
          </a:xfrm>
          <a:prstGeom prst="line">
            <a:avLst/>
          </a:prstGeom>
          <a:ln w="19050" cap="flat">
            <a:solidFill>
              <a:srgbClr val="F7931E"/>
            </a:solidFill>
            <a:prstDash val="solid"/>
            <a:headEnd type="oval" w="lg" len="lg"/>
            <a:tailEnd type="oval" w="lg" len="lg"/>
          </a:ln>
        </p:spPr>
        <p:txBody>
          <a:bodyPr/>
          <a:lstStyle/>
          <a:p>
            <a:endParaRPr lang="et-EE"/>
          </a:p>
        </p:txBody>
      </p:sp>
      <p:sp>
        <p:nvSpPr>
          <p:cNvPr id="10" name="TextBox 10"/>
          <p:cNvSpPr txBox="1"/>
          <p:nvPr/>
        </p:nvSpPr>
        <p:spPr>
          <a:xfrm>
            <a:off x="1152430" y="960650"/>
            <a:ext cx="9667969" cy="1133823"/>
          </a:xfrm>
          <a:prstGeom prst="rect">
            <a:avLst/>
          </a:prstGeom>
        </p:spPr>
        <p:txBody>
          <a:bodyPr wrap="square" lIns="0" tIns="0" rIns="0" bIns="0" rtlCol="0" anchor="t">
            <a:spAutoFit/>
          </a:bodyPr>
          <a:lstStyle/>
          <a:p>
            <a:pPr>
              <a:lnSpc>
                <a:spcPts val="4393"/>
              </a:lnSpc>
            </a:pPr>
            <a:r>
              <a:rPr lang="en-US" sz="4000" dirty="0" err="1">
                <a:solidFill>
                  <a:srgbClr val="192C6A"/>
                </a:solidFill>
                <a:latin typeface="Montserrat Classic"/>
              </a:rPr>
              <a:t>Ettevõtjate</a:t>
            </a:r>
            <a:r>
              <a:rPr lang="en-US" sz="4000" dirty="0">
                <a:solidFill>
                  <a:srgbClr val="192C6A"/>
                </a:solidFill>
                <a:latin typeface="Montserrat Classic"/>
              </a:rPr>
              <a:t> </a:t>
            </a:r>
            <a:r>
              <a:rPr lang="en-US" sz="4000" dirty="0" err="1">
                <a:solidFill>
                  <a:srgbClr val="F7931E"/>
                </a:solidFill>
                <a:latin typeface="Montserrat Classic"/>
              </a:rPr>
              <a:t>suur</a:t>
            </a:r>
            <a:r>
              <a:rPr lang="en-US" sz="4000" dirty="0">
                <a:solidFill>
                  <a:srgbClr val="F7931E"/>
                </a:solidFill>
                <a:latin typeface="Montserrat Classic"/>
              </a:rPr>
              <a:t> </a:t>
            </a:r>
            <a:r>
              <a:rPr lang="en-US" sz="4000" dirty="0" err="1">
                <a:solidFill>
                  <a:srgbClr val="F7931E"/>
                </a:solidFill>
                <a:latin typeface="Montserrat Classic"/>
              </a:rPr>
              <a:t>aja</a:t>
            </a:r>
            <a:r>
              <a:rPr lang="en-US" sz="4000" dirty="0">
                <a:solidFill>
                  <a:srgbClr val="F7931E"/>
                </a:solidFill>
                <a:latin typeface="Montserrat Classic"/>
              </a:rPr>
              <a:t>- ja </a:t>
            </a:r>
            <a:r>
              <a:rPr lang="en-US" sz="4000" dirty="0" err="1">
                <a:solidFill>
                  <a:srgbClr val="F7931E"/>
                </a:solidFill>
                <a:latin typeface="Montserrat Classic"/>
              </a:rPr>
              <a:t>energiakulu</a:t>
            </a:r>
            <a:endParaRPr lang="en-US" sz="4000" dirty="0">
              <a:solidFill>
                <a:srgbClr val="F7931E"/>
              </a:solidFill>
              <a:latin typeface="Montserrat Classic"/>
            </a:endParaRPr>
          </a:p>
          <a:p>
            <a:pPr>
              <a:lnSpc>
                <a:spcPts val="4393"/>
              </a:lnSpc>
            </a:pPr>
            <a:r>
              <a:rPr lang="en-US" sz="4000" dirty="0" err="1">
                <a:solidFill>
                  <a:srgbClr val="192C6A"/>
                </a:solidFill>
                <a:latin typeface="Montserrat Classic"/>
              </a:rPr>
              <a:t>seoses</a:t>
            </a:r>
            <a:r>
              <a:rPr lang="en-US" sz="4000" dirty="0">
                <a:solidFill>
                  <a:srgbClr val="192C6A"/>
                </a:solidFill>
                <a:latin typeface="Montserrat Classic"/>
              </a:rPr>
              <a:t> </a:t>
            </a:r>
            <a:r>
              <a:rPr lang="en-US" sz="4000" dirty="0" err="1">
                <a:solidFill>
                  <a:srgbClr val="192C6A"/>
                </a:solidFill>
                <a:latin typeface="Montserrat Classic"/>
              </a:rPr>
              <a:t>avalike</a:t>
            </a:r>
            <a:r>
              <a:rPr lang="en-US" sz="4000" dirty="0">
                <a:solidFill>
                  <a:srgbClr val="192C6A"/>
                </a:solidFill>
                <a:latin typeface="Montserrat Classic"/>
              </a:rPr>
              <a:t> </a:t>
            </a:r>
            <a:r>
              <a:rPr lang="en-US" sz="4000" dirty="0" err="1">
                <a:solidFill>
                  <a:srgbClr val="192C6A"/>
                </a:solidFill>
                <a:latin typeface="Montserrat Classic"/>
              </a:rPr>
              <a:t>teenuste</a:t>
            </a:r>
            <a:r>
              <a:rPr lang="et-EE" sz="4000" dirty="0">
                <a:solidFill>
                  <a:srgbClr val="192C6A"/>
                </a:solidFill>
                <a:latin typeface="Montserrat Classic"/>
              </a:rPr>
              <a:t> kasutamise</a:t>
            </a:r>
            <a:r>
              <a:rPr lang="en-US" sz="4000" dirty="0">
                <a:solidFill>
                  <a:srgbClr val="192C6A"/>
                </a:solidFill>
                <a:latin typeface="Montserrat Classic"/>
              </a:rPr>
              <a:t>ga</a:t>
            </a:r>
          </a:p>
        </p:txBody>
      </p:sp>
      <p:sp>
        <p:nvSpPr>
          <p:cNvPr id="11" name="TextBox 11"/>
          <p:cNvSpPr txBox="1"/>
          <p:nvPr/>
        </p:nvSpPr>
        <p:spPr>
          <a:xfrm>
            <a:off x="1683089" y="4931903"/>
            <a:ext cx="4975715" cy="423193"/>
          </a:xfrm>
          <a:prstGeom prst="rect">
            <a:avLst/>
          </a:prstGeom>
        </p:spPr>
        <p:txBody>
          <a:bodyPr wrap="square" lIns="0" tIns="0" rIns="0" bIns="0" rtlCol="0" anchor="t">
            <a:spAutoFit/>
          </a:bodyPr>
          <a:lstStyle/>
          <a:p>
            <a:pPr algn="just">
              <a:lnSpc>
                <a:spcPts val="3324"/>
              </a:lnSpc>
            </a:pPr>
            <a:r>
              <a:rPr lang="en-US" sz="2800" dirty="0">
                <a:solidFill>
                  <a:srgbClr val="192C6A"/>
                </a:solidFill>
                <a:latin typeface="Montserrat Classic"/>
              </a:rPr>
              <a:t>Info on </a:t>
            </a:r>
            <a:r>
              <a:rPr lang="en-US" sz="2800" dirty="0" err="1">
                <a:solidFill>
                  <a:srgbClr val="192C6A"/>
                </a:solidFill>
                <a:latin typeface="Montserrat Classic"/>
              </a:rPr>
              <a:t>küllastunud</a:t>
            </a:r>
            <a:endParaRPr lang="en-US" sz="2800" dirty="0">
              <a:solidFill>
                <a:srgbClr val="192C6A"/>
              </a:solidFill>
              <a:latin typeface="Montserrat Classic"/>
            </a:endParaRPr>
          </a:p>
        </p:txBody>
      </p:sp>
      <p:sp>
        <p:nvSpPr>
          <p:cNvPr id="12" name="TextBox 12"/>
          <p:cNvSpPr txBox="1"/>
          <p:nvPr/>
        </p:nvSpPr>
        <p:spPr>
          <a:xfrm>
            <a:off x="1683090" y="5769820"/>
            <a:ext cx="8328515" cy="423193"/>
          </a:xfrm>
          <a:prstGeom prst="rect">
            <a:avLst/>
          </a:prstGeom>
        </p:spPr>
        <p:txBody>
          <a:bodyPr wrap="square" lIns="0" tIns="0" rIns="0" bIns="0" rtlCol="0" anchor="t">
            <a:spAutoFit/>
          </a:bodyPr>
          <a:lstStyle/>
          <a:p>
            <a:pPr algn="just">
              <a:lnSpc>
                <a:spcPts val="3324"/>
              </a:lnSpc>
            </a:pPr>
            <a:r>
              <a:rPr lang="en-US" sz="2800" dirty="0" err="1">
                <a:solidFill>
                  <a:srgbClr val="192C6A"/>
                </a:solidFill>
                <a:latin typeface="Montserrat Classic"/>
              </a:rPr>
              <a:t>Selgusetu</a:t>
            </a:r>
            <a:r>
              <a:rPr lang="en-US" sz="2800" dirty="0">
                <a:solidFill>
                  <a:srgbClr val="192C6A"/>
                </a:solidFill>
                <a:latin typeface="Montserrat Classic"/>
              </a:rPr>
              <a:t>, </a:t>
            </a:r>
            <a:r>
              <a:rPr lang="en-US" sz="2800" dirty="0" err="1">
                <a:solidFill>
                  <a:srgbClr val="192C6A"/>
                </a:solidFill>
                <a:latin typeface="Montserrat Classic"/>
              </a:rPr>
              <a:t>kellelt</a:t>
            </a:r>
            <a:r>
              <a:rPr lang="en-US" sz="2800" dirty="0">
                <a:solidFill>
                  <a:srgbClr val="192C6A"/>
                </a:solidFill>
                <a:latin typeface="Montserrat Classic"/>
              </a:rPr>
              <a:t> ja </a:t>
            </a:r>
            <a:r>
              <a:rPr lang="en-US" sz="2800" dirty="0" err="1">
                <a:solidFill>
                  <a:srgbClr val="192C6A"/>
                </a:solidFill>
                <a:latin typeface="Montserrat Classic"/>
              </a:rPr>
              <a:t>kuidas</a:t>
            </a:r>
            <a:r>
              <a:rPr lang="en-US" sz="2800" dirty="0">
                <a:solidFill>
                  <a:srgbClr val="192C6A"/>
                </a:solidFill>
                <a:latin typeface="Montserrat Classic"/>
              </a:rPr>
              <a:t> </a:t>
            </a:r>
            <a:r>
              <a:rPr lang="en-US" sz="2800" dirty="0" err="1">
                <a:solidFill>
                  <a:srgbClr val="192C6A"/>
                </a:solidFill>
                <a:latin typeface="Montserrat Classic"/>
              </a:rPr>
              <a:t>saab</a:t>
            </a:r>
            <a:r>
              <a:rPr lang="en-US" sz="2800" dirty="0">
                <a:solidFill>
                  <a:srgbClr val="192C6A"/>
                </a:solidFill>
                <a:latin typeface="Montserrat Classic"/>
              </a:rPr>
              <a:t> </a:t>
            </a:r>
            <a:r>
              <a:rPr lang="en-US" sz="2800" dirty="0" err="1">
                <a:solidFill>
                  <a:srgbClr val="192C6A"/>
                </a:solidFill>
                <a:latin typeface="Montserrat Classic"/>
              </a:rPr>
              <a:t>kiiresti</a:t>
            </a:r>
            <a:r>
              <a:rPr lang="en-US" sz="2800" dirty="0">
                <a:solidFill>
                  <a:srgbClr val="192C6A"/>
                </a:solidFill>
                <a:latin typeface="Montserrat Classic"/>
              </a:rPr>
              <a:t> </a:t>
            </a:r>
            <a:r>
              <a:rPr lang="en-US" sz="2800" dirty="0" err="1">
                <a:solidFill>
                  <a:srgbClr val="192C6A"/>
                </a:solidFill>
                <a:latin typeface="Montserrat Classic"/>
              </a:rPr>
              <a:t>abi</a:t>
            </a:r>
            <a:endParaRPr lang="en-US" sz="2800" dirty="0">
              <a:solidFill>
                <a:srgbClr val="192C6A"/>
              </a:solidFill>
              <a:latin typeface="Montserrat Classic"/>
            </a:endParaRPr>
          </a:p>
        </p:txBody>
      </p:sp>
      <p:sp>
        <p:nvSpPr>
          <p:cNvPr id="13" name="TextBox 13"/>
          <p:cNvSpPr txBox="1"/>
          <p:nvPr/>
        </p:nvSpPr>
        <p:spPr>
          <a:xfrm>
            <a:off x="1683090" y="6627070"/>
            <a:ext cx="6575916" cy="423193"/>
          </a:xfrm>
          <a:prstGeom prst="rect">
            <a:avLst/>
          </a:prstGeom>
        </p:spPr>
        <p:txBody>
          <a:bodyPr wrap="square" lIns="0" tIns="0" rIns="0" bIns="0" rtlCol="0" anchor="t">
            <a:spAutoFit/>
          </a:bodyPr>
          <a:lstStyle/>
          <a:p>
            <a:pPr algn="just">
              <a:lnSpc>
                <a:spcPts val="3324"/>
              </a:lnSpc>
            </a:pPr>
            <a:r>
              <a:rPr lang="en-US" sz="2800" dirty="0" err="1">
                <a:solidFill>
                  <a:srgbClr val="192C6A"/>
                </a:solidFill>
                <a:latin typeface="Montserrat Classic"/>
              </a:rPr>
              <a:t>Suur</a:t>
            </a:r>
            <a:r>
              <a:rPr lang="en-US" sz="2800" dirty="0">
                <a:solidFill>
                  <a:srgbClr val="192C6A"/>
                </a:solidFill>
                <a:latin typeface="Montserrat Classic"/>
              </a:rPr>
              <a:t> </a:t>
            </a:r>
            <a:r>
              <a:rPr lang="en-US" sz="2800" dirty="0" err="1">
                <a:solidFill>
                  <a:srgbClr val="192C6A"/>
                </a:solidFill>
                <a:latin typeface="Montserrat Classic"/>
              </a:rPr>
              <a:t>aruandluskohustus</a:t>
            </a:r>
            <a:endParaRPr lang="en-US" sz="2800" dirty="0">
              <a:solidFill>
                <a:srgbClr val="192C6A"/>
              </a:solidFill>
              <a:latin typeface="Montserrat Classic"/>
            </a:endParaRPr>
          </a:p>
        </p:txBody>
      </p:sp>
      <p:sp>
        <p:nvSpPr>
          <p:cNvPr id="14" name="TextBox 14"/>
          <p:cNvSpPr txBox="1"/>
          <p:nvPr/>
        </p:nvSpPr>
        <p:spPr>
          <a:xfrm>
            <a:off x="1683090" y="7450320"/>
            <a:ext cx="6956916" cy="423193"/>
          </a:xfrm>
          <a:prstGeom prst="rect">
            <a:avLst/>
          </a:prstGeom>
        </p:spPr>
        <p:txBody>
          <a:bodyPr wrap="square" lIns="0" tIns="0" rIns="0" bIns="0" rtlCol="0" anchor="t">
            <a:spAutoFit/>
          </a:bodyPr>
          <a:lstStyle/>
          <a:p>
            <a:pPr algn="just">
              <a:lnSpc>
                <a:spcPts val="3324"/>
              </a:lnSpc>
            </a:pPr>
            <a:r>
              <a:rPr lang="en-US" sz="2800" dirty="0" err="1">
                <a:solidFill>
                  <a:srgbClr val="192C6A"/>
                </a:solidFill>
                <a:latin typeface="Montserrat Classic"/>
              </a:rPr>
              <a:t>Puudub</a:t>
            </a:r>
            <a:r>
              <a:rPr lang="en-US" sz="2800" dirty="0">
                <a:solidFill>
                  <a:srgbClr val="192C6A"/>
                </a:solidFill>
                <a:latin typeface="Montserrat Classic"/>
              </a:rPr>
              <a:t> </a:t>
            </a:r>
            <a:r>
              <a:rPr lang="en-US" sz="2800" dirty="0" err="1">
                <a:solidFill>
                  <a:srgbClr val="192C6A"/>
                </a:solidFill>
                <a:latin typeface="Montserrat Classic"/>
              </a:rPr>
              <a:t>terviklik</a:t>
            </a:r>
            <a:r>
              <a:rPr lang="en-US" sz="2800" dirty="0">
                <a:solidFill>
                  <a:srgbClr val="192C6A"/>
                </a:solidFill>
                <a:latin typeface="Montserrat Classic"/>
              </a:rPr>
              <a:t> </a:t>
            </a:r>
            <a:r>
              <a:rPr lang="en-US" sz="2800" dirty="0" err="1">
                <a:solidFill>
                  <a:srgbClr val="192C6A"/>
                </a:solidFill>
                <a:latin typeface="Montserrat Classic"/>
              </a:rPr>
              <a:t>ülevaade</a:t>
            </a:r>
            <a:endParaRPr lang="en-US" sz="2800" dirty="0">
              <a:solidFill>
                <a:srgbClr val="192C6A"/>
              </a:solidFill>
              <a:latin typeface="Montserrat Class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al 31">
            <a:extLst>
              <a:ext uri="{FF2B5EF4-FFF2-40B4-BE49-F238E27FC236}">
                <a16:creationId xmlns:a16="http://schemas.microsoft.com/office/drawing/2014/main" id="{60A4BF6C-69F6-B06E-E224-5D94982C8452}"/>
              </a:ext>
            </a:extLst>
          </p:cNvPr>
          <p:cNvSpPr/>
          <p:nvPr/>
        </p:nvSpPr>
        <p:spPr>
          <a:xfrm>
            <a:off x="11088050" y="4556231"/>
            <a:ext cx="3534128" cy="3433387"/>
          </a:xfrm>
          <a:prstGeom prst="ellipse">
            <a:avLst/>
          </a:prstGeom>
          <a:solidFill>
            <a:srgbClr val="C3D1DB"/>
          </a:solidFill>
          <a:ln>
            <a:solidFill>
              <a:srgbClr val="C3D1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1" name="Ovaal 30">
            <a:extLst>
              <a:ext uri="{FF2B5EF4-FFF2-40B4-BE49-F238E27FC236}">
                <a16:creationId xmlns:a16="http://schemas.microsoft.com/office/drawing/2014/main" id="{31027A28-3CBA-B65F-7FA2-762BD2F7F0DE}"/>
              </a:ext>
            </a:extLst>
          </p:cNvPr>
          <p:cNvSpPr/>
          <p:nvPr/>
        </p:nvSpPr>
        <p:spPr>
          <a:xfrm>
            <a:off x="14340175" y="4457676"/>
            <a:ext cx="3633408" cy="3433387"/>
          </a:xfrm>
          <a:prstGeom prst="ellipse">
            <a:avLst/>
          </a:prstGeom>
          <a:solidFill>
            <a:srgbClr val="4274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0" name="Ovaal 29">
            <a:extLst>
              <a:ext uri="{FF2B5EF4-FFF2-40B4-BE49-F238E27FC236}">
                <a16:creationId xmlns:a16="http://schemas.microsoft.com/office/drawing/2014/main" id="{03205365-D077-4738-8D47-58394E039C6B}"/>
              </a:ext>
            </a:extLst>
          </p:cNvPr>
          <p:cNvSpPr/>
          <p:nvPr/>
        </p:nvSpPr>
        <p:spPr>
          <a:xfrm>
            <a:off x="9864275" y="1027056"/>
            <a:ext cx="3948881" cy="3664139"/>
          </a:xfrm>
          <a:prstGeom prst="ellipse">
            <a:avLst/>
          </a:prstGeom>
          <a:solidFill>
            <a:srgbClr val="192C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9" name="Ovaal 28">
            <a:extLst>
              <a:ext uri="{FF2B5EF4-FFF2-40B4-BE49-F238E27FC236}">
                <a16:creationId xmlns:a16="http://schemas.microsoft.com/office/drawing/2014/main" id="{A9CA3F0F-4B06-9420-0BD4-F26516595F33}"/>
              </a:ext>
            </a:extLst>
          </p:cNvPr>
          <p:cNvSpPr/>
          <p:nvPr/>
        </p:nvSpPr>
        <p:spPr>
          <a:xfrm>
            <a:off x="13617439" y="429877"/>
            <a:ext cx="4278505" cy="3997182"/>
          </a:xfrm>
          <a:prstGeom prst="ellipse">
            <a:avLst/>
          </a:prstGeom>
          <a:solidFill>
            <a:srgbClr val="DD9E51"/>
          </a:solidFill>
          <a:ln>
            <a:solidFill>
              <a:srgbClr val="DD9E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9631102" cy="102870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519456" y="7682611"/>
            <a:ext cx="951786" cy="2604389"/>
          </a:xfrm>
          <a:prstGeom prst="rect">
            <a:avLst/>
          </a:prstGeom>
        </p:spPr>
      </p:pic>
      <p:sp>
        <p:nvSpPr>
          <p:cNvPr id="6" name="TextBox 6"/>
          <p:cNvSpPr txBox="1"/>
          <p:nvPr/>
        </p:nvSpPr>
        <p:spPr>
          <a:xfrm>
            <a:off x="1156119" y="3700733"/>
            <a:ext cx="6274916" cy="703632"/>
          </a:xfrm>
          <a:prstGeom prst="rect">
            <a:avLst/>
          </a:prstGeom>
        </p:spPr>
        <p:txBody>
          <a:bodyPr lIns="0" tIns="0" rIns="0" bIns="0" rtlCol="0" anchor="t">
            <a:spAutoFit/>
          </a:bodyPr>
          <a:lstStyle/>
          <a:p>
            <a:pPr>
              <a:lnSpc>
                <a:spcPts val="5374"/>
              </a:lnSpc>
            </a:pPr>
            <a:r>
              <a:rPr lang="en-US" sz="4930">
                <a:solidFill>
                  <a:srgbClr val="F7931E"/>
                </a:solidFill>
                <a:latin typeface="Montserrat Classic"/>
              </a:rPr>
              <a:t>75% ETTEVÕTETEST</a:t>
            </a:r>
          </a:p>
        </p:txBody>
      </p:sp>
      <p:sp>
        <p:nvSpPr>
          <p:cNvPr id="7" name="TextBox 7"/>
          <p:cNvSpPr txBox="1"/>
          <p:nvPr/>
        </p:nvSpPr>
        <p:spPr>
          <a:xfrm>
            <a:off x="1156119" y="4428855"/>
            <a:ext cx="7137769" cy="1513794"/>
          </a:xfrm>
          <a:prstGeom prst="rect">
            <a:avLst/>
          </a:prstGeom>
        </p:spPr>
        <p:txBody>
          <a:bodyPr lIns="0" tIns="0" rIns="0" bIns="0" rtlCol="0" anchor="t">
            <a:spAutoFit/>
          </a:bodyPr>
          <a:lstStyle/>
          <a:p>
            <a:pPr>
              <a:lnSpc>
                <a:spcPts val="3963"/>
              </a:lnSpc>
            </a:pPr>
            <a:r>
              <a:rPr lang="en-US" sz="3330" dirty="0" err="1">
                <a:solidFill>
                  <a:srgbClr val="FFFFFF"/>
                </a:solidFill>
                <a:latin typeface="Montserrat Classic"/>
              </a:rPr>
              <a:t>eelistab</a:t>
            </a:r>
            <a:r>
              <a:rPr lang="en-US" sz="3330" dirty="0">
                <a:solidFill>
                  <a:srgbClr val="FFFFFF"/>
                </a:solidFill>
                <a:latin typeface="Montserrat Classic"/>
              </a:rPr>
              <a:t>, et </a:t>
            </a:r>
            <a:r>
              <a:rPr lang="en-US" sz="3330" dirty="0" err="1">
                <a:solidFill>
                  <a:srgbClr val="FFFFFF"/>
                </a:solidFill>
                <a:latin typeface="Montserrat Classic"/>
              </a:rPr>
              <a:t>kõigi</a:t>
            </a:r>
            <a:r>
              <a:rPr lang="en-US" sz="3330" dirty="0">
                <a:solidFill>
                  <a:srgbClr val="FFFFFF"/>
                </a:solidFill>
                <a:latin typeface="Montserrat Classic"/>
              </a:rPr>
              <a:t> </a:t>
            </a:r>
            <a:r>
              <a:rPr lang="en-US" sz="3330" dirty="0" err="1">
                <a:solidFill>
                  <a:srgbClr val="FFFFFF"/>
                </a:solidFill>
                <a:latin typeface="Montserrat Classic"/>
              </a:rPr>
              <a:t>riigi</a:t>
            </a:r>
            <a:r>
              <a:rPr lang="en-US" sz="3330" dirty="0">
                <a:solidFill>
                  <a:srgbClr val="FFFFFF"/>
                </a:solidFill>
                <a:latin typeface="Montserrat Classic"/>
              </a:rPr>
              <a:t> </a:t>
            </a:r>
            <a:r>
              <a:rPr lang="en-US" sz="3330" dirty="0" err="1">
                <a:solidFill>
                  <a:srgbClr val="FFFFFF"/>
                </a:solidFill>
                <a:latin typeface="Montserrat Classic"/>
              </a:rPr>
              <a:t>pakutavad</a:t>
            </a:r>
            <a:r>
              <a:rPr lang="en-US" sz="3330" dirty="0">
                <a:solidFill>
                  <a:srgbClr val="FFFFFF"/>
                </a:solidFill>
                <a:latin typeface="Montserrat Classic"/>
              </a:rPr>
              <a:t> e-</a:t>
            </a:r>
            <a:r>
              <a:rPr lang="en-US" sz="3330" dirty="0" err="1">
                <a:solidFill>
                  <a:srgbClr val="FFFFFF"/>
                </a:solidFill>
                <a:latin typeface="Montserrat Classic"/>
              </a:rPr>
              <a:t>teenused</a:t>
            </a:r>
            <a:r>
              <a:rPr lang="en-US" sz="3330" dirty="0">
                <a:solidFill>
                  <a:srgbClr val="FFFFFF"/>
                </a:solidFill>
                <a:latin typeface="Montserrat Classic"/>
              </a:rPr>
              <a:t> </a:t>
            </a:r>
            <a:r>
              <a:rPr lang="en-US" sz="3330" dirty="0" err="1">
                <a:solidFill>
                  <a:srgbClr val="FFFFFF"/>
                </a:solidFill>
                <a:latin typeface="Montserrat Classic"/>
              </a:rPr>
              <a:t>oleksid</a:t>
            </a:r>
            <a:r>
              <a:rPr lang="en-US" sz="3330" dirty="0">
                <a:solidFill>
                  <a:srgbClr val="FFFFFF"/>
                </a:solidFill>
                <a:latin typeface="Montserrat Classic"/>
              </a:rPr>
              <a:t> </a:t>
            </a:r>
            <a:r>
              <a:rPr lang="en-US" sz="3330" dirty="0" err="1">
                <a:solidFill>
                  <a:srgbClr val="FFFFFF"/>
                </a:solidFill>
                <a:latin typeface="Montserrat Classic"/>
              </a:rPr>
              <a:t>ligipääsetavad</a:t>
            </a:r>
            <a:r>
              <a:rPr lang="en-US" sz="3330" dirty="0">
                <a:solidFill>
                  <a:srgbClr val="FFFFFF"/>
                </a:solidFill>
                <a:latin typeface="Montserrat Classic"/>
              </a:rPr>
              <a:t> </a:t>
            </a:r>
            <a:r>
              <a:rPr lang="en-US" sz="3330" dirty="0" err="1">
                <a:solidFill>
                  <a:srgbClr val="FFFFFF"/>
                </a:solidFill>
                <a:latin typeface="Montserrat Classic"/>
              </a:rPr>
              <a:t>ühes</a:t>
            </a:r>
            <a:r>
              <a:rPr lang="en-US" sz="3330" dirty="0">
                <a:solidFill>
                  <a:srgbClr val="FFFFFF"/>
                </a:solidFill>
                <a:latin typeface="Montserrat Classic"/>
              </a:rPr>
              <a:t> </a:t>
            </a:r>
            <a:r>
              <a:rPr lang="en-US" sz="3330" dirty="0" err="1">
                <a:solidFill>
                  <a:srgbClr val="FFFFFF"/>
                </a:solidFill>
                <a:latin typeface="Montserrat Classic"/>
              </a:rPr>
              <a:t>keskses</a:t>
            </a:r>
            <a:r>
              <a:rPr lang="en-US" sz="3330" dirty="0">
                <a:solidFill>
                  <a:srgbClr val="FFFFFF"/>
                </a:solidFill>
                <a:latin typeface="Montserrat Classic"/>
              </a:rPr>
              <a:t> </a:t>
            </a:r>
            <a:r>
              <a:rPr lang="en-US" sz="3330" dirty="0" err="1">
                <a:solidFill>
                  <a:srgbClr val="FFFFFF"/>
                </a:solidFill>
                <a:latin typeface="Montserrat Classic"/>
              </a:rPr>
              <a:t>portaalis</a:t>
            </a:r>
            <a:r>
              <a:rPr lang="en-US" sz="3330" dirty="0">
                <a:solidFill>
                  <a:srgbClr val="FFFFFF"/>
                </a:solidFill>
                <a:latin typeface="Montserrat Classic"/>
              </a:rPr>
              <a:t>.</a:t>
            </a:r>
          </a:p>
        </p:txBody>
      </p:sp>
      <p:sp>
        <p:nvSpPr>
          <p:cNvPr id="8" name="TextBox 8"/>
          <p:cNvSpPr txBox="1"/>
          <p:nvPr/>
        </p:nvSpPr>
        <p:spPr>
          <a:xfrm>
            <a:off x="1156119" y="6335535"/>
            <a:ext cx="4919004" cy="227440"/>
          </a:xfrm>
          <a:prstGeom prst="rect">
            <a:avLst/>
          </a:prstGeom>
        </p:spPr>
        <p:txBody>
          <a:bodyPr lIns="0" tIns="0" rIns="0" bIns="0" rtlCol="0" anchor="t">
            <a:spAutoFit/>
          </a:bodyPr>
          <a:lstStyle/>
          <a:p>
            <a:pPr>
              <a:lnSpc>
                <a:spcPts val="1702"/>
              </a:lnSpc>
            </a:pPr>
            <a:r>
              <a:rPr lang="en-US" sz="1430" dirty="0" err="1">
                <a:solidFill>
                  <a:srgbClr val="F7931E"/>
                </a:solidFill>
                <a:latin typeface="Montserrat Classic"/>
              </a:rPr>
              <a:t>Allikas</a:t>
            </a:r>
            <a:r>
              <a:rPr lang="en-US" sz="1430" dirty="0">
                <a:solidFill>
                  <a:srgbClr val="F7931E"/>
                </a:solidFill>
                <a:latin typeface="Montserrat Classic"/>
              </a:rPr>
              <a:t>: </a:t>
            </a:r>
            <a:r>
              <a:rPr lang="en-US" sz="1430" dirty="0" err="1">
                <a:solidFill>
                  <a:srgbClr val="F7931E"/>
                </a:solidFill>
                <a:latin typeface="Montserrat Classic"/>
              </a:rPr>
              <a:t>Riigiportaali</a:t>
            </a:r>
            <a:r>
              <a:rPr lang="en-US" sz="1430" dirty="0">
                <a:solidFill>
                  <a:srgbClr val="F7931E"/>
                </a:solidFill>
                <a:latin typeface="Montserrat Classic"/>
              </a:rPr>
              <a:t> eesti.ee </a:t>
            </a:r>
            <a:r>
              <a:rPr lang="en-US" sz="1430" dirty="0" err="1">
                <a:solidFill>
                  <a:srgbClr val="F7931E"/>
                </a:solidFill>
                <a:latin typeface="Montserrat Classic"/>
              </a:rPr>
              <a:t>kasutaja</a:t>
            </a:r>
            <a:r>
              <a:rPr lang="en-US" sz="1430" dirty="0">
                <a:solidFill>
                  <a:srgbClr val="F7931E"/>
                </a:solidFill>
                <a:latin typeface="Montserrat Classic"/>
              </a:rPr>
              <a:t> </a:t>
            </a:r>
            <a:r>
              <a:rPr lang="en-US" sz="1430" dirty="0" err="1">
                <a:solidFill>
                  <a:srgbClr val="F7931E"/>
                </a:solidFill>
                <a:latin typeface="Montserrat Classic"/>
              </a:rPr>
              <a:t>rahulolu</a:t>
            </a:r>
            <a:r>
              <a:rPr lang="en-US" sz="1430" dirty="0">
                <a:solidFill>
                  <a:srgbClr val="F7931E"/>
                </a:solidFill>
                <a:latin typeface="Montserrat Classic"/>
              </a:rPr>
              <a:t> </a:t>
            </a:r>
            <a:r>
              <a:rPr lang="en-US" sz="1430" dirty="0" err="1">
                <a:solidFill>
                  <a:srgbClr val="F7931E"/>
                </a:solidFill>
                <a:latin typeface="Montserrat Classic"/>
              </a:rPr>
              <a:t>analüüs</a:t>
            </a:r>
            <a:endParaRPr lang="en-US" sz="1430" dirty="0">
              <a:solidFill>
                <a:srgbClr val="F7931E"/>
              </a:solidFill>
              <a:latin typeface="Montserrat Classic"/>
            </a:endParaRPr>
          </a:p>
        </p:txBody>
      </p:sp>
      <p:sp>
        <p:nvSpPr>
          <p:cNvPr id="21" name="TextBox 20">
            <a:extLst>
              <a:ext uri="{FF2B5EF4-FFF2-40B4-BE49-F238E27FC236}">
                <a16:creationId xmlns:a16="http://schemas.microsoft.com/office/drawing/2014/main" id="{126609B1-E132-194C-EDF2-CE5831DC6294}"/>
              </a:ext>
            </a:extLst>
          </p:cNvPr>
          <p:cNvSpPr txBox="1"/>
          <p:nvPr/>
        </p:nvSpPr>
        <p:spPr>
          <a:xfrm>
            <a:off x="14313449" y="2212278"/>
            <a:ext cx="2986699" cy="1446550"/>
          </a:xfrm>
          <a:prstGeom prst="rect">
            <a:avLst/>
          </a:prstGeom>
          <a:noFill/>
        </p:spPr>
        <p:txBody>
          <a:bodyPr wrap="square" rtlCol="0">
            <a:spAutoFit/>
          </a:bodyPr>
          <a:lstStyle/>
          <a:p>
            <a:r>
              <a:rPr lang="et-EE" sz="4400" b="1" dirty="0">
                <a:solidFill>
                  <a:schemeClr val="bg1"/>
                </a:solidFill>
              </a:rPr>
              <a:t>    Mikro- ettevõtteid</a:t>
            </a:r>
          </a:p>
        </p:txBody>
      </p:sp>
      <p:sp>
        <p:nvSpPr>
          <p:cNvPr id="22" name="TextBox 21">
            <a:extLst>
              <a:ext uri="{FF2B5EF4-FFF2-40B4-BE49-F238E27FC236}">
                <a16:creationId xmlns:a16="http://schemas.microsoft.com/office/drawing/2014/main" id="{055F7AE2-5380-F0D6-C8CF-13654B37E33A}"/>
              </a:ext>
            </a:extLst>
          </p:cNvPr>
          <p:cNvSpPr txBox="1"/>
          <p:nvPr/>
        </p:nvSpPr>
        <p:spPr>
          <a:xfrm>
            <a:off x="14671477" y="1045034"/>
            <a:ext cx="2424773" cy="1200329"/>
          </a:xfrm>
          <a:prstGeom prst="rect">
            <a:avLst/>
          </a:prstGeom>
          <a:noFill/>
        </p:spPr>
        <p:txBody>
          <a:bodyPr wrap="square" rtlCol="0">
            <a:spAutoFit/>
          </a:bodyPr>
          <a:lstStyle/>
          <a:p>
            <a:r>
              <a:rPr lang="et-EE" sz="7200" b="1" dirty="0">
                <a:solidFill>
                  <a:schemeClr val="bg1"/>
                </a:solidFill>
              </a:rPr>
              <a:t>94%</a:t>
            </a:r>
          </a:p>
        </p:txBody>
      </p:sp>
      <p:sp>
        <p:nvSpPr>
          <p:cNvPr id="23" name="TextBox 22">
            <a:extLst>
              <a:ext uri="{FF2B5EF4-FFF2-40B4-BE49-F238E27FC236}">
                <a16:creationId xmlns:a16="http://schemas.microsoft.com/office/drawing/2014/main" id="{201EEA3C-9118-8495-4943-08BDC45AADE5}"/>
              </a:ext>
            </a:extLst>
          </p:cNvPr>
          <p:cNvSpPr txBox="1"/>
          <p:nvPr/>
        </p:nvSpPr>
        <p:spPr>
          <a:xfrm>
            <a:off x="10685140" y="1515980"/>
            <a:ext cx="2926127" cy="923330"/>
          </a:xfrm>
          <a:prstGeom prst="rect">
            <a:avLst/>
          </a:prstGeom>
          <a:noFill/>
        </p:spPr>
        <p:txBody>
          <a:bodyPr wrap="square" rtlCol="0">
            <a:spAutoFit/>
          </a:bodyPr>
          <a:lstStyle/>
          <a:p>
            <a:r>
              <a:rPr lang="et-EE" sz="5400" b="1" dirty="0">
                <a:solidFill>
                  <a:schemeClr val="bg1"/>
                </a:solidFill>
              </a:rPr>
              <a:t>127</a:t>
            </a:r>
            <a:r>
              <a:rPr lang="et-EE" sz="4400" b="1" dirty="0">
                <a:solidFill>
                  <a:schemeClr val="bg1"/>
                </a:solidFill>
              </a:rPr>
              <a:t> </a:t>
            </a:r>
            <a:r>
              <a:rPr lang="et-EE" sz="5400" b="1" dirty="0">
                <a:solidFill>
                  <a:schemeClr val="bg1"/>
                </a:solidFill>
              </a:rPr>
              <a:t>357</a:t>
            </a:r>
          </a:p>
        </p:txBody>
      </p:sp>
      <p:sp>
        <p:nvSpPr>
          <p:cNvPr id="24" name="TextBox 23">
            <a:extLst>
              <a:ext uri="{FF2B5EF4-FFF2-40B4-BE49-F238E27FC236}">
                <a16:creationId xmlns:a16="http://schemas.microsoft.com/office/drawing/2014/main" id="{D4E30113-FAD2-DC71-F4DF-44B05E8448E5}"/>
              </a:ext>
            </a:extLst>
          </p:cNvPr>
          <p:cNvSpPr txBox="1"/>
          <p:nvPr/>
        </p:nvSpPr>
        <p:spPr>
          <a:xfrm>
            <a:off x="10441175" y="2550842"/>
            <a:ext cx="3047006" cy="1569660"/>
          </a:xfrm>
          <a:prstGeom prst="rect">
            <a:avLst/>
          </a:prstGeom>
          <a:noFill/>
        </p:spPr>
        <p:txBody>
          <a:bodyPr wrap="square" rtlCol="0">
            <a:spAutoFit/>
          </a:bodyPr>
          <a:lstStyle/>
          <a:p>
            <a:pPr algn="ctr"/>
            <a:r>
              <a:rPr lang="et-EE" sz="3200" b="1" dirty="0">
                <a:solidFill>
                  <a:schemeClr val="bg1"/>
                </a:solidFill>
              </a:rPr>
              <a:t>Majanduslikult aktiivseid ettevõtteid</a:t>
            </a:r>
          </a:p>
        </p:txBody>
      </p:sp>
      <p:sp>
        <p:nvSpPr>
          <p:cNvPr id="25" name="TextBox 24">
            <a:extLst>
              <a:ext uri="{FF2B5EF4-FFF2-40B4-BE49-F238E27FC236}">
                <a16:creationId xmlns:a16="http://schemas.microsoft.com/office/drawing/2014/main" id="{FCD31DEE-AC3E-3098-AA4A-743D61873154}"/>
              </a:ext>
            </a:extLst>
          </p:cNvPr>
          <p:cNvSpPr txBox="1"/>
          <p:nvPr/>
        </p:nvSpPr>
        <p:spPr>
          <a:xfrm>
            <a:off x="15309485" y="4864451"/>
            <a:ext cx="2182644" cy="1015663"/>
          </a:xfrm>
          <a:prstGeom prst="rect">
            <a:avLst/>
          </a:prstGeom>
          <a:noFill/>
        </p:spPr>
        <p:txBody>
          <a:bodyPr wrap="square" rtlCol="0">
            <a:spAutoFit/>
          </a:bodyPr>
          <a:lstStyle/>
          <a:p>
            <a:r>
              <a:rPr lang="et-EE" sz="6000" b="1" dirty="0">
                <a:solidFill>
                  <a:schemeClr val="bg1"/>
                </a:solidFill>
              </a:rPr>
              <a:t>156</a:t>
            </a:r>
            <a:r>
              <a:rPr lang="et-EE" dirty="0"/>
              <a:t> </a:t>
            </a:r>
          </a:p>
        </p:txBody>
      </p:sp>
      <p:sp>
        <p:nvSpPr>
          <p:cNvPr id="26" name="TextBox 25">
            <a:extLst>
              <a:ext uri="{FF2B5EF4-FFF2-40B4-BE49-F238E27FC236}">
                <a16:creationId xmlns:a16="http://schemas.microsoft.com/office/drawing/2014/main" id="{4B867B65-8515-D44E-59FD-DDECC82424E8}"/>
              </a:ext>
            </a:extLst>
          </p:cNvPr>
          <p:cNvSpPr txBox="1"/>
          <p:nvPr/>
        </p:nvSpPr>
        <p:spPr>
          <a:xfrm>
            <a:off x="15209650" y="5966897"/>
            <a:ext cx="2282479" cy="1200329"/>
          </a:xfrm>
          <a:prstGeom prst="rect">
            <a:avLst/>
          </a:prstGeom>
          <a:noFill/>
        </p:spPr>
        <p:txBody>
          <a:bodyPr wrap="square" rtlCol="0">
            <a:spAutoFit/>
          </a:bodyPr>
          <a:lstStyle/>
          <a:p>
            <a:r>
              <a:rPr lang="et-EE" sz="3600" b="1" dirty="0">
                <a:solidFill>
                  <a:schemeClr val="bg1"/>
                </a:solidFill>
              </a:rPr>
              <a:t>Teenuste osutajat</a:t>
            </a:r>
          </a:p>
        </p:txBody>
      </p:sp>
      <p:sp>
        <p:nvSpPr>
          <p:cNvPr id="27" name="TextBox 26">
            <a:extLst>
              <a:ext uri="{FF2B5EF4-FFF2-40B4-BE49-F238E27FC236}">
                <a16:creationId xmlns:a16="http://schemas.microsoft.com/office/drawing/2014/main" id="{892F5518-0626-45A3-C21C-533C79DEF47B}"/>
              </a:ext>
            </a:extLst>
          </p:cNvPr>
          <p:cNvSpPr txBox="1"/>
          <p:nvPr/>
        </p:nvSpPr>
        <p:spPr>
          <a:xfrm>
            <a:off x="12405850" y="5068020"/>
            <a:ext cx="1758173" cy="1754326"/>
          </a:xfrm>
          <a:prstGeom prst="rect">
            <a:avLst/>
          </a:prstGeom>
          <a:noFill/>
        </p:spPr>
        <p:txBody>
          <a:bodyPr wrap="square" rtlCol="0">
            <a:spAutoFit/>
          </a:bodyPr>
          <a:lstStyle/>
          <a:p>
            <a:r>
              <a:rPr lang="et-EE" sz="6000" b="1" dirty="0">
                <a:solidFill>
                  <a:srgbClr val="192C6A"/>
                </a:solidFill>
              </a:rPr>
              <a:t>36</a:t>
            </a:r>
          </a:p>
          <a:p>
            <a:r>
              <a:rPr lang="et-EE" sz="4800" b="1" dirty="0"/>
              <a:t> </a:t>
            </a:r>
          </a:p>
        </p:txBody>
      </p:sp>
      <p:sp>
        <p:nvSpPr>
          <p:cNvPr id="28" name="TextBox 27">
            <a:extLst>
              <a:ext uri="{FF2B5EF4-FFF2-40B4-BE49-F238E27FC236}">
                <a16:creationId xmlns:a16="http://schemas.microsoft.com/office/drawing/2014/main" id="{5DFA782B-AECA-8FFA-5D86-7D9A267CEF6D}"/>
              </a:ext>
            </a:extLst>
          </p:cNvPr>
          <p:cNvSpPr txBox="1"/>
          <p:nvPr/>
        </p:nvSpPr>
        <p:spPr>
          <a:xfrm>
            <a:off x="11665653" y="5966897"/>
            <a:ext cx="2375709" cy="1200329"/>
          </a:xfrm>
          <a:prstGeom prst="rect">
            <a:avLst/>
          </a:prstGeom>
          <a:noFill/>
        </p:spPr>
        <p:txBody>
          <a:bodyPr wrap="square" rtlCol="0">
            <a:spAutoFit/>
          </a:bodyPr>
          <a:lstStyle/>
          <a:p>
            <a:pPr algn="ctr"/>
            <a:r>
              <a:rPr lang="et-EE" sz="3600" b="1" dirty="0">
                <a:solidFill>
                  <a:srgbClr val="192C6A"/>
                </a:solidFill>
              </a:rPr>
              <a:t>Teenus-</a:t>
            </a:r>
          </a:p>
          <a:p>
            <a:pPr algn="ctr"/>
            <a:r>
              <a:rPr lang="et-EE" sz="3600" b="1" dirty="0">
                <a:solidFill>
                  <a:srgbClr val="192C6A"/>
                </a:solidFill>
              </a:rPr>
              <a:t>keskkonda</a:t>
            </a:r>
          </a:p>
        </p:txBody>
      </p:sp>
      <p:sp>
        <p:nvSpPr>
          <p:cNvPr id="34" name="TextBox 33">
            <a:extLst>
              <a:ext uri="{FF2B5EF4-FFF2-40B4-BE49-F238E27FC236}">
                <a16:creationId xmlns:a16="http://schemas.microsoft.com/office/drawing/2014/main" id="{1B272F7F-CD65-DD14-7A89-0A79EFC72E4E}"/>
              </a:ext>
            </a:extLst>
          </p:cNvPr>
          <p:cNvSpPr txBox="1"/>
          <p:nvPr/>
        </p:nvSpPr>
        <p:spPr>
          <a:xfrm>
            <a:off x="15740783" y="9210660"/>
            <a:ext cx="9144000" cy="656462"/>
          </a:xfrm>
          <a:prstGeom prst="rect">
            <a:avLst/>
          </a:prstGeom>
          <a:noFill/>
        </p:spPr>
        <p:txBody>
          <a:bodyPr wrap="square">
            <a:spAutoFit/>
          </a:bodyPr>
          <a:lstStyle/>
          <a:p>
            <a:pPr>
              <a:lnSpc>
                <a:spcPts val="5374"/>
              </a:lnSpc>
            </a:pPr>
            <a:r>
              <a:rPr lang="et-EE" sz="1800" dirty="0">
                <a:solidFill>
                  <a:srgbClr val="192C6A"/>
                </a:solidFill>
                <a:latin typeface="Montserrat Classic"/>
              </a:rPr>
              <a:t>Allikas: </a:t>
            </a:r>
            <a:r>
              <a:rPr lang="et-EE" sz="1800" dirty="0" err="1">
                <a:solidFill>
                  <a:srgbClr val="192C6A"/>
                </a:solidFill>
                <a:latin typeface="Montserrat Classic"/>
              </a:rPr>
              <a:t>Stat</a:t>
            </a:r>
            <a:r>
              <a:rPr lang="et-EE" sz="1800" dirty="0">
                <a:solidFill>
                  <a:srgbClr val="192C6A"/>
                </a:solidFill>
                <a:latin typeface="Montserrat Classic"/>
              </a:rPr>
              <a:t> 2021</a:t>
            </a:r>
          </a:p>
        </p:txBody>
      </p:sp>
      <p:sp>
        <p:nvSpPr>
          <p:cNvPr id="2" name="Ovaal 1">
            <a:extLst>
              <a:ext uri="{FF2B5EF4-FFF2-40B4-BE49-F238E27FC236}">
                <a16:creationId xmlns:a16="http://schemas.microsoft.com/office/drawing/2014/main" id="{D1A467C5-DB03-757F-3801-42E5F29D098E}"/>
              </a:ext>
            </a:extLst>
          </p:cNvPr>
          <p:cNvSpPr/>
          <p:nvPr/>
        </p:nvSpPr>
        <p:spPr>
          <a:xfrm>
            <a:off x="9207338" y="6899430"/>
            <a:ext cx="3562864" cy="329924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4" name="TextBox 3">
            <a:extLst>
              <a:ext uri="{FF2B5EF4-FFF2-40B4-BE49-F238E27FC236}">
                <a16:creationId xmlns:a16="http://schemas.microsoft.com/office/drawing/2014/main" id="{29B903BF-4000-E502-D2DB-7A32C67324D2}"/>
              </a:ext>
            </a:extLst>
          </p:cNvPr>
          <p:cNvSpPr txBox="1"/>
          <p:nvPr/>
        </p:nvSpPr>
        <p:spPr>
          <a:xfrm>
            <a:off x="10307038" y="7628272"/>
            <a:ext cx="1485086" cy="1015663"/>
          </a:xfrm>
          <a:prstGeom prst="rect">
            <a:avLst/>
          </a:prstGeom>
          <a:noFill/>
        </p:spPr>
        <p:txBody>
          <a:bodyPr wrap="square" rtlCol="0">
            <a:spAutoFit/>
          </a:bodyPr>
          <a:lstStyle/>
          <a:p>
            <a:r>
              <a:rPr lang="et-EE" sz="6000" b="1" dirty="0">
                <a:solidFill>
                  <a:schemeClr val="bg1"/>
                </a:solidFill>
              </a:rPr>
              <a:t>400</a:t>
            </a:r>
            <a:r>
              <a:rPr lang="et-EE" dirty="0"/>
              <a:t> </a:t>
            </a:r>
          </a:p>
        </p:txBody>
      </p:sp>
      <p:sp>
        <p:nvSpPr>
          <p:cNvPr id="9" name="TextBox 8">
            <a:extLst>
              <a:ext uri="{FF2B5EF4-FFF2-40B4-BE49-F238E27FC236}">
                <a16:creationId xmlns:a16="http://schemas.microsoft.com/office/drawing/2014/main" id="{974395D0-4FC6-9316-0A6D-A6B3706CAFB4}"/>
              </a:ext>
            </a:extLst>
          </p:cNvPr>
          <p:cNvSpPr txBox="1"/>
          <p:nvPr/>
        </p:nvSpPr>
        <p:spPr>
          <a:xfrm>
            <a:off x="10048536" y="8611240"/>
            <a:ext cx="2238164" cy="646331"/>
          </a:xfrm>
          <a:prstGeom prst="rect">
            <a:avLst/>
          </a:prstGeom>
          <a:noFill/>
        </p:spPr>
        <p:txBody>
          <a:bodyPr wrap="square" rtlCol="0">
            <a:spAutoFit/>
          </a:bodyPr>
          <a:lstStyle/>
          <a:p>
            <a:r>
              <a:rPr lang="et-EE" sz="3600" b="1" dirty="0">
                <a:solidFill>
                  <a:schemeClr val="bg1"/>
                </a:solidFill>
              </a:rPr>
              <a:t>Aruannet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56794"/>
            <a:ext cx="18288000" cy="1028700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42051" y="130628"/>
            <a:ext cx="943765" cy="2582442"/>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12454" y="2672847"/>
            <a:ext cx="2304571" cy="884117"/>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35146" y="2652349"/>
            <a:ext cx="5441061" cy="82110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04680" y="2672847"/>
            <a:ext cx="2304571" cy="88411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38389" y="2672847"/>
            <a:ext cx="2304571" cy="884117"/>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4850839" y="9387532"/>
            <a:ext cx="3196058" cy="894896"/>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69110" y="3433651"/>
            <a:ext cx="2844823" cy="1748273"/>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287237" y="3433651"/>
            <a:ext cx="2844823" cy="174827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39528" y="3433651"/>
            <a:ext cx="2844823" cy="1748273"/>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874604" y="3531088"/>
            <a:ext cx="2844823" cy="1748273"/>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858294" y="5536455"/>
            <a:ext cx="2844823" cy="1748273"/>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17717" y="5543624"/>
            <a:ext cx="2844823" cy="1748273"/>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39528" y="5543624"/>
            <a:ext cx="2844823" cy="1748273"/>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282479" y="5543624"/>
            <a:ext cx="2844823" cy="1748273"/>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882106" y="7639259"/>
            <a:ext cx="2844823" cy="1748273"/>
          </a:xfrm>
          <a:prstGeom prst="rect">
            <a:avLst/>
          </a:prstGeom>
        </p:spPr>
      </p:pic>
      <p:sp>
        <p:nvSpPr>
          <p:cNvPr id="19" name="TextBox 19"/>
          <p:cNvSpPr txBox="1"/>
          <p:nvPr/>
        </p:nvSpPr>
        <p:spPr>
          <a:xfrm>
            <a:off x="869110" y="2506242"/>
            <a:ext cx="1029212" cy="379591"/>
          </a:xfrm>
          <a:prstGeom prst="rect">
            <a:avLst/>
          </a:prstGeom>
        </p:spPr>
        <p:txBody>
          <a:bodyPr wrap="square" lIns="0" tIns="0" rIns="0" bIns="0" rtlCol="0" anchor="t">
            <a:spAutoFit/>
          </a:bodyPr>
          <a:lstStyle/>
          <a:p>
            <a:pPr algn="just">
              <a:lnSpc>
                <a:spcPts val="3324"/>
              </a:lnSpc>
            </a:pPr>
            <a:r>
              <a:rPr lang="en-US" sz="2499" dirty="0">
                <a:solidFill>
                  <a:srgbClr val="FFFFFF"/>
                </a:solidFill>
                <a:latin typeface="Montserrat Classic" panose="020B0604020202020204" charset="-70"/>
              </a:rPr>
              <a:t>2022</a:t>
            </a:r>
          </a:p>
        </p:txBody>
      </p:sp>
      <p:sp>
        <p:nvSpPr>
          <p:cNvPr id="20" name="TextBox 20"/>
          <p:cNvSpPr txBox="1"/>
          <p:nvPr/>
        </p:nvSpPr>
        <p:spPr>
          <a:xfrm>
            <a:off x="4287237" y="2506242"/>
            <a:ext cx="768102" cy="379591"/>
          </a:xfrm>
          <a:prstGeom prst="rect">
            <a:avLst/>
          </a:prstGeom>
        </p:spPr>
        <p:txBody>
          <a:bodyPr lIns="0" tIns="0" rIns="0" bIns="0" rtlCol="0" anchor="t">
            <a:spAutoFit/>
          </a:bodyPr>
          <a:lstStyle/>
          <a:p>
            <a:pPr algn="just">
              <a:lnSpc>
                <a:spcPts val="3324"/>
              </a:lnSpc>
            </a:pPr>
            <a:r>
              <a:rPr lang="en-US" sz="2499">
                <a:solidFill>
                  <a:srgbClr val="FFFFFF"/>
                </a:solidFill>
                <a:latin typeface="Montserrat Classic" panose="020B0604020202020204" charset="-70"/>
              </a:rPr>
              <a:t>2023</a:t>
            </a:r>
          </a:p>
        </p:txBody>
      </p:sp>
      <p:sp>
        <p:nvSpPr>
          <p:cNvPr id="21" name="TextBox 21"/>
          <p:cNvSpPr txBox="1"/>
          <p:nvPr/>
        </p:nvSpPr>
        <p:spPr>
          <a:xfrm>
            <a:off x="10858294" y="2506242"/>
            <a:ext cx="798761" cy="379591"/>
          </a:xfrm>
          <a:prstGeom prst="rect">
            <a:avLst/>
          </a:prstGeom>
        </p:spPr>
        <p:txBody>
          <a:bodyPr lIns="0" tIns="0" rIns="0" bIns="0" rtlCol="0" anchor="t">
            <a:spAutoFit/>
          </a:bodyPr>
          <a:lstStyle/>
          <a:p>
            <a:pPr algn="just">
              <a:lnSpc>
                <a:spcPts val="3324"/>
              </a:lnSpc>
            </a:pPr>
            <a:r>
              <a:rPr lang="en-US" sz="2499">
                <a:solidFill>
                  <a:srgbClr val="FFFFFF"/>
                </a:solidFill>
                <a:latin typeface="Montserrat Classic" panose="020B0604020202020204" charset="-70"/>
              </a:rPr>
              <a:t>2024</a:t>
            </a:r>
          </a:p>
        </p:txBody>
      </p:sp>
      <p:sp>
        <p:nvSpPr>
          <p:cNvPr id="22" name="TextBox 22"/>
          <p:cNvSpPr txBox="1"/>
          <p:nvPr/>
        </p:nvSpPr>
        <p:spPr>
          <a:xfrm>
            <a:off x="14282479" y="2506242"/>
            <a:ext cx="855245" cy="379591"/>
          </a:xfrm>
          <a:prstGeom prst="rect">
            <a:avLst/>
          </a:prstGeom>
        </p:spPr>
        <p:txBody>
          <a:bodyPr wrap="square" lIns="0" tIns="0" rIns="0" bIns="0" rtlCol="0" anchor="t">
            <a:spAutoFit/>
          </a:bodyPr>
          <a:lstStyle/>
          <a:p>
            <a:pPr algn="just">
              <a:lnSpc>
                <a:spcPts val="3324"/>
              </a:lnSpc>
            </a:pPr>
            <a:r>
              <a:rPr lang="en-US" sz="2499" dirty="0">
                <a:solidFill>
                  <a:srgbClr val="FFFFFF"/>
                </a:solidFill>
                <a:latin typeface="Montserrat Classic" panose="020B0604020202020204" charset="-70"/>
              </a:rPr>
              <a:t>2025</a:t>
            </a:r>
          </a:p>
        </p:txBody>
      </p:sp>
      <p:sp>
        <p:nvSpPr>
          <p:cNvPr id="23" name="TextBox 23"/>
          <p:cNvSpPr txBox="1"/>
          <p:nvPr/>
        </p:nvSpPr>
        <p:spPr>
          <a:xfrm>
            <a:off x="4484024" y="3616369"/>
            <a:ext cx="2560892" cy="1270337"/>
          </a:xfrm>
          <a:prstGeom prst="rect">
            <a:avLst/>
          </a:prstGeom>
        </p:spPr>
        <p:txBody>
          <a:bodyPr lIns="0" tIns="0" rIns="0" bIns="0" rtlCol="0" anchor="t">
            <a:spAutoFit/>
          </a:bodyPr>
          <a:lstStyle/>
          <a:p>
            <a:pPr>
              <a:lnSpc>
                <a:spcPts val="1994"/>
              </a:lnSpc>
            </a:pPr>
            <a:r>
              <a:rPr lang="en-US" sz="1749" dirty="0" err="1">
                <a:solidFill>
                  <a:srgbClr val="FFFFFF"/>
                </a:solidFill>
                <a:latin typeface="Montserrat Classic" panose="020B0604020202020204" charset="-70"/>
              </a:rPr>
              <a:t>Riigi</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poolt</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edastatav</a:t>
            </a:r>
            <a:r>
              <a:rPr lang="en-US" sz="1749" dirty="0">
                <a:solidFill>
                  <a:srgbClr val="FFFFFF"/>
                </a:solidFill>
                <a:latin typeface="Montserrat Classic" panose="020B0604020202020204" charset="-70"/>
              </a:rPr>
              <a:t> info </a:t>
            </a:r>
            <a:r>
              <a:rPr lang="en-US" sz="1749" dirty="0" err="1">
                <a:solidFill>
                  <a:srgbClr val="FFFFFF"/>
                </a:solidFill>
                <a:latin typeface="Montserrat Classic" panose="020B0604020202020204" charset="-70"/>
              </a:rPr>
              <a:t>ettevõttele</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ühes</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kohas</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postkast</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riigi</a:t>
            </a:r>
            <a:r>
              <a:rPr lang="en-US" sz="1749" dirty="0">
                <a:solidFill>
                  <a:srgbClr val="FFFFFF"/>
                </a:solidFill>
                <a:latin typeface="Montserrat Classic" panose="020B0604020202020204" charset="-70"/>
              </a:rPr>
              <a:t> ja </a:t>
            </a:r>
            <a:r>
              <a:rPr lang="en-US" sz="1749" dirty="0" err="1">
                <a:solidFill>
                  <a:srgbClr val="FFFFFF"/>
                </a:solidFill>
                <a:latin typeface="Montserrat Classic" panose="020B0604020202020204" charset="-70"/>
              </a:rPr>
              <a:t>ettevõtete</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vaheliseks</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suhtluseks</a:t>
            </a:r>
            <a:r>
              <a:rPr lang="en-US" sz="1749" dirty="0">
                <a:solidFill>
                  <a:srgbClr val="FFFFFF"/>
                </a:solidFill>
                <a:latin typeface="Montserrat Classic" panose="020B0604020202020204" charset="-70"/>
              </a:rPr>
              <a:t>)</a:t>
            </a:r>
          </a:p>
        </p:txBody>
      </p:sp>
      <p:sp>
        <p:nvSpPr>
          <p:cNvPr id="24" name="TextBox 24"/>
          <p:cNvSpPr txBox="1"/>
          <p:nvPr/>
        </p:nvSpPr>
        <p:spPr>
          <a:xfrm>
            <a:off x="7636316" y="3616369"/>
            <a:ext cx="2560892" cy="1107996"/>
          </a:xfrm>
          <a:prstGeom prst="rect">
            <a:avLst/>
          </a:prstGeom>
        </p:spPr>
        <p:txBody>
          <a:bodyPr lIns="0" tIns="0" rIns="0" bIns="0" rtlCol="0" anchor="t">
            <a:spAutoFit/>
          </a:bodyPr>
          <a:lstStyle/>
          <a:p>
            <a:r>
              <a:rPr lang="fi-FI" sz="1750" b="0" i="0" u="none" strike="noStrike" dirty="0" err="1">
                <a:solidFill>
                  <a:schemeClr val="bg1"/>
                </a:solidFill>
                <a:latin typeface="Montserrat Classic" panose="020B0604020202020204" charset="-70"/>
              </a:rPr>
              <a:t>Ettevõtte</a:t>
            </a:r>
            <a:r>
              <a:rPr lang="fi-FI" sz="1750" b="0" i="0" u="none" strike="noStrike" dirty="0">
                <a:solidFill>
                  <a:schemeClr val="bg1"/>
                </a:solidFill>
                <a:latin typeface="Montserrat Classic" panose="020B0604020202020204" charset="-70"/>
              </a:rPr>
              <a:t> </a:t>
            </a:r>
            <a:r>
              <a:rPr lang="fi-FI" sz="1750" b="0" i="0" u="none" strike="noStrike" dirty="0" err="1">
                <a:solidFill>
                  <a:schemeClr val="bg1"/>
                </a:solidFill>
                <a:latin typeface="Montserrat Classic" panose="020B0604020202020204" charset="-70"/>
              </a:rPr>
              <a:t>kohustused</a:t>
            </a:r>
            <a:r>
              <a:rPr lang="fi-FI" sz="1750" b="0" i="0" u="none" strike="noStrike" dirty="0">
                <a:solidFill>
                  <a:schemeClr val="bg1"/>
                </a:solidFill>
                <a:latin typeface="Montserrat Classic" panose="020B0604020202020204" charset="-70"/>
              </a:rPr>
              <a:t> </a:t>
            </a:r>
            <a:r>
              <a:rPr lang="fi-FI" sz="1750" b="0" i="0" u="none" strike="noStrike" dirty="0" err="1">
                <a:solidFill>
                  <a:schemeClr val="bg1"/>
                </a:solidFill>
                <a:latin typeface="Montserrat Classic" panose="020B0604020202020204" charset="-70"/>
              </a:rPr>
              <a:t>riigi</a:t>
            </a:r>
            <a:r>
              <a:rPr lang="fi-FI" sz="1750" b="0" i="0" u="none" strike="noStrike" dirty="0">
                <a:solidFill>
                  <a:schemeClr val="bg1"/>
                </a:solidFill>
                <a:latin typeface="Montserrat Classic" panose="020B0604020202020204" charset="-70"/>
              </a:rPr>
              <a:t> </a:t>
            </a:r>
            <a:r>
              <a:rPr lang="fi-FI" sz="1750" b="0" i="0" u="none" strike="noStrike" dirty="0" err="1">
                <a:solidFill>
                  <a:schemeClr val="bg1"/>
                </a:solidFill>
                <a:latin typeface="Montserrat Classic" panose="020B0604020202020204" charset="-70"/>
              </a:rPr>
              <a:t>ees</a:t>
            </a:r>
            <a:r>
              <a:rPr lang="fi-FI" sz="1750" b="0" i="0" u="none" strike="noStrike" dirty="0">
                <a:solidFill>
                  <a:schemeClr val="bg1"/>
                </a:solidFill>
                <a:latin typeface="Montserrat Classic" panose="020B0604020202020204" charset="-70"/>
              </a:rPr>
              <a:t> on </a:t>
            </a:r>
            <a:r>
              <a:rPr lang="fi-FI" sz="1750" b="0" i="0" u="none" strike="noStrike" dirty="0" err="1">
                <a:solidFill>
                  <a:schemeClr val="bg1"/>
                </a:solidFill>
                <a:latin typeface="Montserrat Classic" panose="020B0604020202020204" charset="-70"/>
              </a:rPr>
              <a:t>ühest</a:t>
            </a:r>
            <a:r>
              <a:rPr lang="fi-FI" sz="1750" b="0" i="0" u="none" strike="noStrike" dirty="0">
                <a:solidFill>
                  <a:schemeClr val="bg1"/>
                </a:solidFill>
                <a:latin typeface="Montserrat Classic" panose="020B0604020202020204" charset="-70"/>
              </a:rPr>
              <a:t> </a:t>
            </a:r>
            <a:r>
              <a:rPr lang="fi-FI" sz="1750" b="0" i="0" u="none" strike="noStrike" dirty="0" err="1">
                <a:solidFill>
                  <a:schemeClr val="bg1"/>
                </a:solidFill>
                <a:latin typeface="Montserrat Classic" panose="020B0604020202020204" charset="-70"/>
              </a:rPr>
              <a:t>kohast</a:t>
            </a:r>
            <a:r>
              <a:rPr lang="fi-FI" sz="1750" b="0" i="0" u="none" strike="noStrike" dirty="0">
                <a:solidFill>
                  <a:schemeClr val="bg1"/>
                </a:solidFill>
                <a:latin typeface="Montserrat Classic" panose="020B0604020202020204" charset="-70"/>
              </a:rPr>
              <a:t> </a:t>
            </a:r>
            <a:r>
              <a:rPr lang="fi-FI" sz="1750" b="0" i="0" u="none" strike="noStrike" dirty="0" err="1">
                <a:solidFill>
                  <a:schemeClr val="bg1"/>
                </a:solidFill>
                <a:latin typeface="Montserrat Classic" panose="020B0604020202020204" charset="-70"/>
              </a:rPr>
              <a:t>nähtavad</a:t>
            </a:r>
            <a:r>
              <a:rPr lang="fi-FI" sz="1750" b="0" i="0" u="none" strike="noStrike" dirty="0">
                <a:solidFill>
                  <a:schemeClr val="bg1"/>
                </a:solidFill>
                <a:latin typeface="Montserrat Classic" panose="020B0604020202020204" charset="-70"/>
              </a:rPr>
              <a:t> ja </a:t>
            </a:r>
            <a:r>
              <a:rPr lang="fi-FI" sz="1750" b="0" i="0" u="none" strike="noStrike" dirty="0" err="1">
                <a:solidFill>
                  <a:schemeClr val="bg1"/>
                </a:solidFill>
                <a:latin typeface="Montserrat Classic" panose="020B0604020202020204" charset="-70"/>
              </a:rPr>
              <a:t>esitatavad</a:t>
            </a:r>
            <a:r>
              <a:rPr lang="fi-FI" sz="1750" b="0" i="0" u="none" strike="noStrike" dirty="0">
                <a:solidFill>
                  <a:schemeClr val="bg1"/>
                </a:solidFill>
                <a:latin typeface="Montserrat Classic" panose="020B0604020202020204" charset="-70"/>
              </a:rPr>
              <a:t> </a:t>
            </a:r>
            <a:r>
              <a:rPr lang="fi-FI" b="0" i="0" u="none" strike="noStrike" baseline="0" dirty="0">
                <a:solidFill>
                  <a:srgbClr val="000000"/>
                </a:solidFill>
                <a:latin typeface="Montserrat Classic" panose="020B0604020202020204" charset="-70"/>
              </a:rPr>
              <a:t>	</a:t>
            </a:r>
          </a:p>
        </p:txBody>
      </p:sp>
      <p:sp>
        <p:nvSpPr>
          <p:cNvPr id="25" name="TextBox 25"/>
          <p:cNvSpPr txBox="1"/>
          <p:nvPr/>
        </p:nvSpPr>
        <p:spPr>
          <a:xfrm>
            <a:off x="11000259" y="3781846"/>
            <a:ext cx="2560892" cy="1017032"/>
          </a:xfrm>
          <a:prstGeom prst="rect">
            <a:avLst/>
          </a:prstGeom>
        </p:spPr>
        <p:txBody>
          <a:bodyPr lIns="0" tIns="0" rIns="0" bIns="0" rtlCol="0" anchor="t">
            <a:spAutoFit/>
          </a:bodyPr>
          <a:lstStyle/>
          <a:p>
            <a:pPr>
              <a:lnSpc>
                <a:spcPts val="1994"/>
              </a:lnSpc>
            </a:pPr>
            <a:r>
              <a:rPr lang="en-US" sz="1749" dirty="0" err="1">
                <a:solidFill>
                  <a:srgbClr val="FFFFFF"/>
                </a:solidFill>
                <a:latin typeface="Montserrat Classic" panose="020B0604020202020204" charset="-70"/>
              </a:rPr>
              <a:t>Ettevõtte</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töötajatega</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seotud</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teenused</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ühest</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kohast</a:t>
            </a:r>
            <a:endParaRPr lang="en-US" sz="1749" dirty="0">
              <a:solidFill>
                <a:srgbClr val="FFFFFF"/>
              </a:solidFill>
              <a:latin typeface="Montserrat Classic" panose="020B0604020202020204" charset="-70"/>
            </a:endParaRPr>
          </a:p>
          <a:p>
            <a:pPr>
              <a:lnSpc>
                <a:spcPts val="1994"/>
              </a:lnSpc>
            </a:pPr>
            <a:endParaRPr lang="en-US" sz="1749" dirty="0">
              <a:solidFill>
                <a:srgbClr val="FFFFFF"/>
              </a:solidFill>
              <a:latin typeface="Montserrat Classic" panose="020B0604020202020204" charset="-70"/>
            </a:endParaRPr>
          </a:p>
        </p:txBody>
      </p:sp>
      <p:sp>
        <p:nvSpPr>
          <p:cNvPr id="26" name="TextBox 26"/>
          <p:cNvSpPr txBox="1"/>
          <p:nvPr/>
        </p:nvSpPr>
        <p:spPr>
          <a:xfrm>
            <a:off x="11055082" y="5831741"/>
            <a:ext cx="2560892" cy="1270337"/>
          </a:xfrm>
          <a:prstGeom prst="rect">
            <a:avLst/>
          </a:prstGeom>
        </p:spPr>
        <p:txBody>
          <a:bodyPr lIns="0" tIns="0" rIns="0" bIns="0" rtlCol="0" anchor="t">
            <a:spAutoFit/>
          </a:bodyPr>
          <a:lstStyle/>
          <a:p>
            <a:pPr>
              <a:lnSpc>
                <a:spcPts val="1994"/>
              </a:lnSpc>
            </a:pPr>
            <a:r>
              <a:rPr lang="en-US" sz="1749" dirty="0" err="1">
                <a:solidFill>
                  <a:srgbClr val="FFFFFF"/>
                </a:solidFill>
                <a:latin typeface="Montserrat Classic" panose="020B0604020202020204" charset="-70"/>
              </a:rPr>
              <a:t>Äritegevust</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toetavad</a:t>
            </a:r>
            <a:r>
              <a:rPr lang="en-US" sz="1749" dirty="0">
                <a:solidFill>
                  <a:srgbClr val="FFFFFF"/>
                </a:solidFill>
                <a:latin typeface="Montserrat Classic" panose="020B0604020202020204" charset="-70"/>
              </a:rPr>
              <a:t> </a:t>
            </a:r>
          </a:p>
          <a:p>
            <a:pPr>
              <a:lnSpc>
                <a:spcPts val="1994"/>
              </a:lnSpc>
            </a:pPr>
            <a:r>
              <a:rPr lang="en-US" sz="1749" dirty="0">
                <a:solidFill>
                  <a:srgbClr val="FFFFFF"/>
                </a:solidFill>
                <a:latin typeface="Montserrat Classic" panose="020B0604020202020204" charset="-70"/>
              </a:rPr>
              <a:t>ja </a:t>
            </a:r>
            <a:r>
              <a:rPr lang="en-US" sz="1749" dirty="0" err="1">
                <a:solidFill>
                  <a:srgbClr val="FFFFFF"/>
                </a:solidFill>
                <a:latin typeface="Montserrat Classic" panose="020B0604020202020204" charset="-70"/>
              </a:rPr>
              <a:t>soodustavad</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avalikud</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teenused</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nt</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nõustamine</a:t>
            </a:r>
            <a:r>
              <a:rPr lang="en-US" sz="1749" dirty="0">
                <a:solidFill>
                  <a:srgbClr val="FFFFFF"/>
                </a:solidFill>
                <a:latin typeface="Montserrat Classic" panose="020B0604020202020204" charset="-70"/>
              </a:rPr>
              <a:t>)</a:t>
            </a:r>
          </a:p>
          <a:p>
            <a:pPr>
              <a:lnSpc>
                <a:spcPts val="1994"/>
              </a:lnSpc>
            </a:pPr>
            <a:endParaRPr lang="en-US" sz="1749" dirty="0">
              <a:solidFill>
                <a:srgbClr val="FFFFFF"/>
              </a:solidFill>
              <a:latin typeface="Montserrat Classic" panose="020B0604020202020204" charset="-70"/>
            </a:endParaRPr>
          </a:p>
        </p:txBody>
      </p:sp>
      <p:sp>
        <p:nvSpPr>
          <p:cNvPr id="27" name="TextBox 27"/>
          <p:cNvSpPr txBox="1"/>
          <p:nvPr/>
        </p:nvSpPr>
        <p:spPr>
          <a:xfrm>
            <a:off x="1010437" y="3781846"/>
            <a:ext cx="2560892" cy="1282402"/>
          </a:xfrm>
          <a:prstGeom prst="rect">
            <a:avLst/>
          </a:prstGeom>
        </p:spPr>
        <p:txBody>
          <a:bodyPr lIns="0" tIns="0" rIns="0" bIns="0" rtlCol="0" anchor="t">
            <a:spAutoFit/>
          </a:bodyPr>
          <a:lstStyle/>
          <a:p>
            <a:pPr>
              <a:lnSpc>
                <a:spcPts val="1994"/>
              </a:lnSpc>
            </a:pPr>
            <a:r>
              <a:rPr lang="en-US" sz="1749" dirty="0" err="1">
                <a:solidFill>
                  <a:srgbClr val="FFFFFF"/>
                </a:solidFill>
                <a:latin typeface="Montserrat Classic" panose="020B0604020202020204" charset="-70"/>
              </a:rPr>
              <a:t>Portaalis</a:t>
            </a:r>
            <a:r>
              <a:rPr lang="en-US" sz="1749" dirty="0">
                <a:solidFill>
                  <a:srgbClr val="FFFFFF"/>
                </a:solidFill>
                <a:latin typeface="Montserrat Classic" panose="020B0604020202020204" charset="-70"/>
              </a:rPr>
              <a:t> on </a:t>
            </a:r>
            <a:r>
              <a:rPr lang="en-US" sz="1749" dirty="0" err="1">
                <a:solidFill>
                  <a:srgbClr val="FFFFFF"/>
                </a:solidFill>
                <a:latin typeface="Montserrat Classic" panose="020B0604020202020204" charset="-70"/>
              </a:rPr>
              <a:t>ettevõtjate</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andmekaart</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minu</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ettevõtte</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andmed</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riigis</a:t>
            </a:r>
            <a:r>
              <a:rPr lang="en-US" sz="1749" dirty="0">
                <a:solidFill>
                  <a:srgbClr val="FFFFFF"/>
                </a:solidFill>
                <a:latin typeface="Montserrat Classic" panose="020B0604020202020204" charset="-70"/>
              </a:rPr>
              <a:t>)</a:t>
            </a:r>
          </a:p>
          <a:p>
            <a:pPr>
              <a:lnSpc>
                <a:spcPts val="1994"/>
              </a:lnSpc>
            </a:pPr>
            <a:endParaRPr lang="en-US" sz="1749" dirty="0">
              <a:solidFill>
                <a:srgbClr val="FFFFFF"/>
              </a:solidFill>
              <a:latin typeface="Montserrat Classic" panose="020B0604020202020204" charset="-70"/>
            </a:endParaRPr>
          </a:p>
        </p:txBody>
      </p:sp>
      <p:sp>
        <p:nvSpPr>
          <p:cNvPr id="28" name="TextBox 28"/>
          <p:cNvSpPr txBox="1"/>
          <p:nvPr/>
        </p:nvSpPr>
        <p:spPr>
          <a:xfrm>
            <a:off x="4484024" y="5726342"/>
            <a:ext cx="2560892" cy="1017032"/>
          </a:xfrm>
          <a:prstGeom prst="rect">
            <a:avLst/>
          </a:prstGeom>
        </p:spPr>
        <p:txBody>
          <a:bodyPr lIns="0" tIns="0" rIns="0" bIns="0" rtlCol="0" anchor="t">
            <a:spAutoFit/>
          </a:bodyPr>
          <a:lstStyle/>
          <a:p>
            <a:pPr>
              <a:lnSpc>
                <a:spcPts val="1994"/>
              </a:lnSpc>
            </a:pPr>
            <a:r>
              <a:rPr lang="en-US" sz="1749" dirty="0" err="1">
                <a:solidFill>
                  <a:srgbClr val="FFFFFF"/>
                </a:solidFill>
                <a:latin typeface="Montserrat Classic" panose="020B0604020202020204" charset="-70"/>
              </a:rPr>
              <a:t>Ettevõttele</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sobilike</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toetuste</a:t>
            </a:r>
            <a:r>
              <a:rPr lang="en-US" sz="1749" dirty="0">
                <a:solidFill>
                  <a:srgbClr val="FFFFFF"/>
                </a:solidFill>
                <a:latin typeface="Montserrat Classic" panose="020B0604020202020204" charset="-70"/>
              </a:rPr>
              <a:t> info on </a:t>
            </a:r>
            <a:r>
              <a:rPr lang="en-US" sz="1749" dirty="0" err="1">
                <a:solidFill>
                  <a:srgbClr val="FFFFFF"/>
                </a:solidFill>
                <a:latin typeface="Montserrat Classic" panose="020B0604020202020204" charset="-70"/>
              </a:rPr>
              <a:t>ühest</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kohast</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leitav</a:t>
            </a:r>
            <a:endParaRPr lang="en-US" sz="1749" dirty="0">
              <a:solidFill>
                <a:srgbClr val="FFFFFF"/>
              </a:solidFill>
              <a:latin typeface="Montserrat Classic" panose="020B0604020202020204" charset="-70"/>
            </a:endParaRPr>
          </a:p>
          <a:p>
            <a:pPr>
              <a:lnSpc>
                <a:spcPts val="1994"/>
              </a:lnSpc>
            </a:pPr>
            <a:endParaRPr lang="en-US" sz="1749" dirty="0">
              <a:solidFill>
                <a:srgbClr val="FFFFFF"/>
              </a:solidFill>
              <a:latin typeface="Montserrat Classic" panose="020B0604020202020204" charset="-70"/>
            </a:endParaRPr>
          </a:p>
        </p:txBody>
      </p:sp>
      <p:sp>
        <p:nvSpPr>
          <p:cNvPr id="29" name="TextBox 29"/>
          <p:cNvSpPr txBox="1"/>
          <p:nvPr/>
        </p:nvSpPr>
        <p:spPr>
          <a:xfrm>
            <a:off x="7636316" y="5726342"/>
            <a:ext cx="2560892" cy="1270337"/>
          </a:xfrm>
          <a:prstGeom prst="rect">
            <a:avLst/>
          </a:prstGeom>
        </p:spPr>
        <p:txBody>
          <a:bodyPr lIns="0" tIns="0" rIns="0" bIns="0" rtlCol="0" anchor="t">
            <a:spAutoFit/>
          </a:bodyPr>
          <a:lstStyle/>
          <a:p>
            <a:pPr>
              <a:lnSpc>
                <a:spcPts val="1994"/>
              </a:lnSpc>
            </a:pPr>
            <a:r>
              <a:rPr lang="en-US" sz="1749" dirty="0" err="1">
                <a:solidFill>
                  <a:srgbClr val="FFFFFF"/>
                </a:solidFill>
                <a:latin typeface="Montserrat Classic" panose="020B0604020202020204" charset="-70"/>
              </a:rPr>
              <a:t>Ettevõte</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saab</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anda</a:t>
            </a:r>
            <a:r>
              <a:rPr lang="en-US" sz="1749" dirty="0">
                <a:solidFill>
                  <a:srgbClr val="FFFFFF"/>
                </a:solidFill>
                <a:latin typeface="Montserrat Classic" panose="020B0604020202020204" charset="-70"/>
              </a:rPr>
              <a:t> ja </a:t>
            </a:r>
            <a:r>
              <a:rPr lang="en-US" sz="1749" dirty="0" err="1">
                <a:solidFill>
                  <a:srgbClr val="FFFFFF"/>
                </a:solidFill>
                <a:latin typeface="Montserrat Classic" panose="020B0604020202020204" charset="-70"/>
              </a:rPr>
              <a:t>hallata</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ühes</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keskkonnas</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erinevaid</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volitusi</a:t>
            </a:r>
            <a:r>
              <a:rPr lang="et-EE" sz="1749" dirty="0">
                <a:solidFill>
                  <a:srgbClr val="FFFFFF"/>
                </a:solidFill>
                <a:latin typeface="Montserrat Classic" panose="020B0604020202020204" charset="-70"/>
              </a:rPr>
              <a:t> (Pääsuke)</a:t>
            </a:r>
            <a:endParaRPr lang="en-US" sz="1749" dirty="0">
              <a:solidFill>
                <a:srgbClr val="FFFFFF"/>
              </a:solidFill>
              <a:latin typeface="Montserrat Classic" panose="020B0604020202020204" charset="-70"/>
            </a:endParaRPr>
          </a:p>
          <a:p>
            <a:pPr>
              <a:lnSpc>
                <a:spcPts val="1994"/>
              </a:lnSpc>
            </a:pPr>
            <a:endParaRPr lang="en-US" sz="1749" dirty="0">
              <a:solidFill>
                <a:srgbClr val="FFFFFF"/>
              </a:solidFill>
              <a:latin typeface="Montserrat Classic" panose="020B0604020202020204" charset="-70"/>
            </a:endParaRPr>
          </a:p>
        </p:txBody>
      </p:sp>
      <p:sp>
        <p:nvSpPr>
          <p:cNvPr id="31" name="TextBox 31"/>
          <p:cNvSpPr txBox="1"/>
          <p:nvPr/>
        </p:nvSpPr>
        <p:spPr>
          <a:xfrm>
            <a:off x="14479267" y="5726342"/>
            <a:ext cx="2560892" cy="1017032"/>
          </a:xfrm>
          <a:prstGeom prst="rect">
            <a:avLst/>
          </a:prstGeom>
        </p:spPr>
        <p:txBody>
          <a:bodyPr lIns="0" tIns="0" rIns="0" bIns="0" rtlCol="0" anchor="t">
            <a:spAutoFit/>
          </a:bodyPr>
          <a:lstStyle/>
          <a:p>
            <a:pPr>
              <a:lnSpc>
                <a:spcPts val="1994"/>
              </a:lnSpc>
            </a:pPr>
            <a:r>
              <a:rPr lang="en-US" sz="1749" dirty="0" err="1">
                <a:solidFill>
                  <a:srgbClr val="FFFFFF"/>
                </a:solidFill>
                <a:latin typeface="Montserrat Classic" panose="020B0604020202020204" charset="-70"/>
              </a:rPr>
              <a:t>Koondvaade</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ekspordiga</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seotud</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avalikest</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teenustest</a:t>
            </a:r>
            <a:endParaRPr lang="en-US" sz="1749" dirty="0">
              <a:solidFill>
                <a:srgbClr val="FFFFFF"/>
              </a:solidFill>
              <a:latin typeface="Montserrat Classic" panose="020B0604020202020204" charset="-70"/>
            </a:endParaRPr>
          </a:p>
          <a:p>
            <a:pPr>
              <a:lnSpc>
                <a:spcPts val="1994"/>
              </a:lnSpc>
            </a:pPr>
            <a:endParaRPr lang="en-US" sz="1749" dirty="0">
              <a:solidFill>
                <a:srgbClr val="FFFFFF"/>
              </a:solidFill>
              <a:latin typeface="Montserrat Classic" panose="020B0604020202020204" charset="-70"/>
            </a:endParaRPr>
          </a:p>
        </p:txBody>
      </p:sp>
      <p:sp>
        <p:nvSpPr>
          <p:cNvPr id="32" name="TextBox 32"/>
          <p:cNvSpPr txBox="1"/>
          <p:nvPr/>
        </p:nvSpPr>
        <p:spPr>
          <a:xfrm>
            <a:off x="11052176" y="7875402"/>
            <a:ext cx="2560892" cy="1025922"/>
          </a:xfrm>
          <a:prstGeom prst="rect">
            <a:avLst/>
          </a:prstGeom>
        </p:spPr>
        <p:txBody>
          <a:bodyPr lIns="0" tIns="0" rIns="0" bIns="0" rtlCol="0" anchor="t">
            <a:spAutoFit/>
          </a:bodyPr>
          <a:lstStyle/>
          <a:p>
            <a:pPr>
              <a:lnSpc>
                <a:spcPts val="1994"/>
              </a:lnSpc>
            </a:pPr>
            <a:r>
              <a:rPr lang="et-EE" sz="1749" dirty="0">
                <a:solidFill>
                  <a:srgbClr val="FFFFFF"/>
                </a:solidFill>
                <a:latin typeface="Montserrat Classic" panose="020B0604020202020204" charset="-70"/>
              </a:rPr>
              <a:t>Majandustegevusteadete( tegevuslubadega</a:t>
            </a:r>
            <a:r>
              <a:rPr lang="en-US" sz="1749" dirty="0">
                <a:solidFill>
                  <a:srgbClr val="FFFFFF"/>
                </a:solidFill>
                <a:latin typeface="Montserrat Classic" panose="020B0604020202020204" charset="-70"/>
              </a:rPr>
              <a:t> </a:t>
            </a:r>
            <a:r>
              <a:rPr lang="et-EE" sz="1749" dirty="0">
                <a:solidFill>
                  <a:srgbClr val="FFFFFF"/>
                </a:solidFill>
                <a:latin typeface="Montserrat Classic" panose="020B0604020202020204" charset="-70"/>
              </a:rPr>
              <a:t>seotud</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toimingud</a:t>
            </a:r>
            <a:endParaRPr lang="en-US" sz="1749" dirty="0">
              <a:solidFill>
                <a:srgbClr val="FFFFFF"/>
              </a:solidFill>
              <a:latin typeface="Montserrat Classic" panose="020B0604020202020204" charset="-70"/>
            </a:endParaRPr>
          </a:p>
          <a:p>
            <a:pPr>
              <a:lnSpc>
                <a:spcPts val="1994"/>
              </a:lnSpc>
            </a:pPr>
            <a:endParaRPr lang="en-US" sz="1749" dirty="0">
              <a:solidFill>
                <a:srgbClr val="FFFFFF"/>
              </a:solidFill>
              <a:latin typeface="Montserrat Classic" panose="020B0604020202020204" charset="-70"/>
            </a:endParaRPr>
          </a:p>
        </p:txBody>
      </p:sp>
      <p:pic>
        <p:nvPicPr>
          <p:cNvPr id="33" name="Picture 16">
            <a:extLst>
              <a:ext uri="{FF2B5EF4-FFF2-40B4-BE49-F238E27FC236}">
                <a16:creationId xmlns:a16="http://schemas.microsoft.com/office/drawing/2014/main" id="{7DA2CA10-5083-073F-83C9-BEB53B182CD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277060" y="3471491"/>
            <a:ext cx="2844823" cy="1748273"/>
          </a:xfrm>
          <a:prstGeom prst="rect">
            <a:avLst/>
          </a:prstGeom>
        </p:spPr>
      </p:pic>
      <p:sp>
        <p:nvSpPr>
          <p:cNvPr id="34" name="TextBox 30">
            <a:extLst>
              <a:ext uri="{FF2B5EF4-FFF2-40B4-BE49-F238E27FC236}">
                <a16:creationId xmlns:a16="http://schemas.microsoft.com/office/drawing/2014/main" id="{059F8157-20B4-B923-FC65-89A476CC76B4}"/>
              </a:ext>
            </a:extLst>
          </p:cNvPr>
          <p:cNvSpPr txBox="1"/>
          <p:nvPr/>
        </p:nvSpPr>
        <p:spPr>
          <a:xfrm>
            <a:off x="14490234" y="3672618"/>
            <a:ext cx="2560892" cy="1270337"/>
          </a:xfrm>
          <a:prstGeom prst="rect">
            <a:avLst/>
          </a:prstGeom>
        </p:spPr>
        <p:txBody>
          <a:bodyPr lIns="0" tIns="0" rIns="0" bIns="0" rtlCol="0" anchor="t">
            <a:spAutoFit/>
          </a:bodyPr>
          <a:lstStyle/>
          <a:p>
            <a:pPr>
              <a:lnSpc>
                <a:spcPts val="1994"/>
              </a:lnSpc>
            </a:pPr>
            <a:r>
              <a:rPr lang="en-US" sz="1749" dirty="0" err="1">
                <a:solidFill>
                  <a:srgbClr val="FFFFFF"/>
                </a:solidFill>
                <a:latin typeface="Montserrat Classic" panose="020B0604020202020204" charset="-70"/>
              </a:rPr>
              <a:t>Ettevõtte</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sh</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filiaali</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asutamiseks</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vajalik</a:t>
            </a:r>
            <a:r>
              <a:rPr lang="en-US" sz="1749" dirty="0">
                <a:solidFill>
                  <a:srgbClr val="FFFFFF"/>
                </a:solidFill>
                <a:latin typeface="Montserrat Classic" panose="020B0604020202020204" charset="-70"/>
              </a:rPr>
              <a:t> info ja </a:t>
            </a:r>
            <a:r>
              <a:rPr lang="en-US" sz="1749" dirty="0" err="1">
                <a:solidFill>
                  <a:srgbClr val="FFFFFF"/>
                </a:solidFill>
                <a:latin typeface="Montserrat Classic" panose="020B0604020202020204" charset="-70"/>
              </a:rPr>
              <a:t>ligipääs</a:t>
            </a:r>
            <a:r>
              <a:rPr lang="en-US" sz="1749" dirty="0">
                <a:solidFill>
                  <a:srgbClr val="FFFFFF"/>
                </a:solidFill>
                <a:latin typeface="Montserrat Classic" panose="020B0604020202020204" charset="-70"/>
              </a:rPr>
              <a:t> </a:t>
            </a:r>
            <a:r>
              <a:rPr lang="en-US" sz="1749" dirty="0" err="1">
                <a:solidFill>
                  <a:srgbClr val="FFFFFF"/>
                </a:solidFill>
                <a:latin typeface="Montserrat Classic" panose="020B0604020202020204" charset="-70"/>
              </a:rPr>
              <a:t>teenustele</a:t>
            </a:r>
            <a:endParaRPr lang="en-US" sz="1749" dirty="0">
              <a:solidFill>
                <a:srgbClr val="FFFFFF"/>
              </a:solidFill>
              <a:latin typeface="Montserrat Classic" panose="020B0604020202020204" charset="-70"/>
            </a:endParaRPr>
          </a:p>
          <a:p>
            <a:pPr>
              <a:lnSpc>
                <a:spcPts val="1994"/>
              </a:lnSpc>
            </a:pPr>
            <a:endParaRPr lang="en-US" sz="1749" dirty="0">
              <a:solidFill>
                <a:srgbClr val="FFFFFF"/>
              </a:solidFill>
              <a:latin typeface="Montserrat Classic" panose="020B0604020202020204" charset="-70"/>
            </a:endParaRPr>
          </a:p>
        </p:txBody>
      </p:sp>
      <p:sp>
        <p:nvSpPr>
          <p:cNvPr id="16" name="TextBox 15">
            <a:extLst>
              <a:ext uri="{FF2B5EF4-FFF2-40B4-BE49-F238E27FC236}">
                <a16:creationId xmlns:a16="http://schemas.microsoft.com/office/drawing/2014/main" id="{F4A0AC54-F10F-C82E-B3D7-427E2E816FB6}"/>
              </a:ext>
            </a:extLst>
          </p:cNvPr>
          <p:cNvSpPr txBox="1"/>
          <p:nvPr/>
        </p:nvSpPr>
        <p:spPr>
          <a:xfrm>
            <a:off x="1383716" y="725035"/>
            <a:ext cx="17754600" cy="1015663"/>
          </a:xfrm>
          <a:prstGeom prst="rect">
            <a:avLst/>
          </a:prstGeom>
          <a:noFill/>
        </p:spPr>
        <p:txBody>
          <a:bodyPr wrap="square" rtlCol="0">
            <a:spAutoFit/>
          </a:bodyPr>
          <a:lstStyle/>
          <a:p>
            <a:r>
              <a:rPr lang="et-EE" sz="4200" dirty="0">
                <a:solidFill>
                  <a:schemeClr val="bg1"/>
                </a:solidFill>
                <a:latin typeface="Montserrat Classic"/>
              </a:rPr>
              <a:t>Teekaart </a:t>
            </a:r>
            <a:r>
              <a:rPr lang="et-EE" sz="4200" dirty="0">
                <a:solidFill>
                  <a:srgbClr val="CF7507"/>
                </a:solidFill>
                <a:latin typeface="Montserrat Classic"/>
              </a:rPr>
              <a:t>eesti.ee </a:t>
            </a:r>
            <a:r>
              <a:rPr lang="et-EE" sz="4200" dirty="0">
                <a:solidFill>
                  <a:schemeClr val="bg1"/>
                </a:solidFill>
                <a:latin typeface="Montserrat Classic"/>
              </a:rPr>
              <a:t>ettevõtja digivärava arendamiseks</a:t>
            </a:r>
          </a:p>
          <a:p>
            <a:endParaRPr lang="et-EE"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D3D8DB41-9A57-9967-FBE2-5999755BE0BA}"/>
              </a:ext>
            </a:extLst>
          </p:cNvPr>
          <p:cNvPicPr>
            <a:picLocks noChangeAspect="1"/>
          </p:cNvPicPr>
          <p:nvPr/>
        </p:nvPicPr>
        <p:blipFill>
          <a:blip r:embed="rId2"/>
          <a:stretch>
            <a:fillRect/>
          </a:stretch>
        </p:blipFill>
        <p:spPr>
          <a:xfrm>
            <a:off x="0" y="0"/>
            <a:ext cx="11953558" cy="6361659"/>
          </a:xfrm>
          <a:prstGeom prst="rect">
            <a:avLst/>
          </a:prstGeom>
        </p:spPr>
      </p:pic>
      <p:pic>
        <p:nvPicPr>
          <p:cNvPr id="5" name="Pilt 4">
            <a:extLst>
              <a:ext uri="{FF2B5EF4-FFF2-40B4-BE49-F238E27FC236}">
                <a16:creationId xmlns:a16="http://schemas.microsoft.com/office/drawing/2014/main" id="{51CA23FE-65E3-CEB5-0E13-96DE329EEE57}"/>
              </a:ext>
            </a:extLst>
          </p:cNvPr>
          <p:cNvPicPr>
            <a:picLocks noChangeAspect="1"/>
          </p:cNvPicPr>
          <p:nvPr/>
        </p:nvPicPr>
        <p:blipFill>
          <a:blip r:embed="rId3"/>
          <a:stretch>
            <a:fillRect/>
          </a:stretch>
        </p:blipFill>
        <p:spPr>
          <a:xfrm>
            <a:off x="5813946" y="5600398"/>
            <a:ext cx="12474054" cy="4686602"/>
          </a:xfrm>
          <a:prstGeom prst="rect">
            <a:avLst/>
          </a:prstGeom>
        </p:spPr>
      </p:pic>
    </p:spTree>
    <p:extLst>
      <p:ext uri="{BB962C8B-B14F-4D97-AF65-F5344CB8AC3E}">
        <p14:creationId xmlns:p14="http://schemas.microsoft.com/office/powerpoint/2010/main" val="3869416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D90B1566-150D-D83E-BB5D-F3D9991D1685}"/>
              </a:ext>
            </a:extLst>
          </p:cNvPr>
          <p:cNvSpPr txBox="1"/>
          <p:nvPr/>
        </p:nvSpPr>
        <p:spPr>
          <a:xfrm>
            <a:off x="11277600" y="1485900"/>
            <a:ext cx="5410203" cy="2769989"/>
          </a:xfrm>
          <a:prstGeom prst="rect">
            <a:avLst/>
          </a:prstGeom>
        </p:spPr>
        <p:txBody>
          <a:bodyPr wrap="square" lIns="0" tIns="0" rIns="0" bIns="0" rtlCol="0" anchor="t">
            <a:spAutoFit/>
          </a:bodyPr>
          <a:lstStyle/>
          <a:p>
            <a:pPr marL="0" marR="0" lvl="0" indent="0" algn="l" defTabSz="914400" rtl="0" eaLnBrk="1" fontAlgn="auto" latinLnBrk="0" hangingPunct="1">
              <a:lnSpc>
                <a:spcPts val="5375"/>
              </a:lnSpc>
              <a:spcBef>
                <a:spcPts val="0"/>
              </a:spcBef>
              <a:spcAft>
                <a:spcPts val="0"/>
              </a:spcAft>
              <a:buClrTx/>
              <a:buSzTx/>
              <a:buFontTx/>
              <a:buNone/>
              <a:tabLst/>
              <a:defRPr/>
            </a:pPr>
            <a:r>
              <a:rPr kumimoji="0" lang="et-EE" sz="4930" b="0" i="0" u="none" strike="noStrike" kern="1200" cap="none" spc="0" normalizeH="0" baseline="0" noProof="0">
                <a:ln>
                  <a:noFill/>
                </a:ln>
                <a:solidFill>
                  <a:srgbClr val="192C6A"/>
                </a:solidFill>
                <a:effectLst/>
                <a:uLnTx/>
                <a:uFillTx/>
                <a:latin typeface="Montserrat Classic"/>
                <a:ea typeface="+mn-ea"/>
                <a:cs typeface="+mn-cs"/>
              </a:rPr>
              <a:t>Personaliseeritud vaade – „Kohustused“ sakk</a:t>
            </a:r>
            <a:endParaRPr kumimoji="0" lang="en-US" sz="4930" b="0" i="0" u="none" strike="noStrike" kern="1200" cap="none" spc="0" normalizeH="0" baseline="0" noProof="0">
              <a:ln>
                <a:noFill/>
              </a:ln>
              <a:solidFill>
                <a:srgbClr val="192C6A"/>
              </a:solidFill>
              <a:effectLst/>
              <a:uLnTx/>
              <a:uFillTx/>
              <a:latin typeface="Montserrat Classic"/>
              <a:ea typeface="+mn-ea"/>
              <a:cs typeface="+mn-cs"/>
            </a:endParaRPr>
          </a:p>
        </p:txBody>
      </p:sp>
      <p:sp>
        <p:nvSpPr>
          <p:cNvPr id="3" name="Ristkülik: ümarnurkne 2">
            <a:extLst>
              <a:ext uri="{FF2B5EF4-FFF2-40B4-BE49-F238E27FC236}">
                <a16:creationId xmlns:a16="http://schemas.microsoft.com/office/drawing/2014/main" id="{028D87F8-C4DC-3D85-F848-9B3D4A472599}"/>
              </a:ext>
            </a:extLst>
          </p:cNvPr>
          <p:cNvSpPr/>
          <p:nvPr/>
        </p:nvSpPr>
        <p:spPr>
          <a:xfrm>
            <a:off x="11277600" y="4578914"/>
            <a:ext cx="4648200" cy="1464140"/>
          </a:xfrm>
          <a:prstGeom prst="roundRect">
            <a:avLst/>
          </a:prstGeom>
          <a:solidFill>
            <a:schemeClr val="bg1"/>
          </a:solidFill>
          <a:ln>
            <a:solidFill>
              <a:srgbClr val="CF750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r>
              <a:rPr lang="et-EE" sz="2200">
                <a:solidFill>
                  <a:srgbClr val="192C6A"/>
                </a:solidFill>
                <a:latin typeface="Montserrat Classic" panose="020B0604020202020204" charset="-70"/>
              </a:rPr>
              <a:t>Uuem prototüüp: </a:t>
            </a:r>
            <a:r>
              <a:rPr lang="et-EE" sz="2200">
                <a:solidFill>
                  <a:srgbClr val="192C6A"/>
                </a:solidFill>
                <a:latin typeface="Montserrat Classic" panose="020B0604020202020204" charset="-70"/>
                <a:hlinkClick r:id="rId3"/>
              </a:rPr>
              <a:t>LINK</a:t>
            </a:r>
            <a:endParaRPr lang="et-EE" sz="2200">
              <a:solidFill>
                <a:srgbClr val="192C6A"/>
              </a:solidFill>
              <a:latin typeface="Montserrat Classic" panose="020B0604020202020204" charset="-70"/>
            </a:endParaRPr>
          </a:p>
          <a:p>
            <a:pPr algn="ctr" defTabSz="1371600"/>
            <a:r>
              <a:rPr lang="et-EE" sz="2200">
                <a:solidFill>
                  <a:srgbClr val="192C6A"/>
                </a:solidFill>
                <a:latin typeface="Montserrat Classic" panose="020B0604020202020204" charset="-70"/>
              </a:rPr>
              <a:t>Algne prototüüp</a:t>
            </a:r>
            <a:r>
              <a:rPr lang="en-GB" sz="2200">
                <a:solidFill>
                  <a:srgbClr val="192C6A"/>
                </a:solidFill>
                <a:latin typeface="Montserrat Classic" panose="020B0604020202020204" charset="-70"/>
              </a:rPr>
              <a:t>:</a:t>
            </a:r>
            <a:r>
              <a:rPr lang="et-EE" sz="2200">
                <a:solidFill>
                  <a:srgbClr val="192C6A"/>
                </a:solidFill>
                <a:latin typeface="Montserrat Classic" panose="020B0604020202020204" charset="-70"/>
              </a:rPr>
              <a:t> </a:t>
            </a:r>
            <a:r>
              <a:rPr lang="en-GB" sz="2200">
                <a:solidFill>
                  <a:srgbClr val="192C6A"/>
                </a:solidFill>
                <a:latin typeface="Montserrat Classic" panose="020B0604020202020204" charset="-70"/>
                <a:hlinkClick r:id="rId4"/>
              </a:rPr>
              <a:t>LINK</a:t>
            </a:r>
            <a:endParaRPr lang="en-GB" sz="2200">
              <a:solidFill>
                <a:srgbClr val="FFFFFF"/>
              </a:solidFill>
              <a:latin typeface="Montserrat Classic" panose="020B0604020202020204" charset="-70"/>
            </a:endParaRPr>
          </a:p>
        </p:txBody>
      </p:sp>
      <p:pic>
        <p:nvPicPr>
          <p:cNvPr id="4" name="x_image_0">
            <a:extLst>
              <a:ext uri="{FF2B5EF4-FFF2-40B4-BE49-F238E27FC236}">
                <a16:creationId xmlns:a16="http://schemas.microsoft.com/office/drawing/2014/main" id="{0598E6F9-4F1C-725C-3532-D94958F2D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021" y="16108"/>
            <a:ext cx="10276974" cy="1026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276F922-B4EA-3976-317D-A129A93855FD}"/>
              </a:ext>
            </a:extLst>
          </p:cNvPr>
          <p:cNvSpPr txBox="1"/>
          <p:nvPr/>
        </p:nvSpPr>
        <p:spPr>
          <a:xfrm>
            <a:off x="11168418" y="6366079"/>
            <a:ext cx="5838825" cy="3662541"/>
          </a:xfrm>
          <a:prstGeom prst="rect">
            <a:avLst/>
          </a:prstGeom>
          <a:noFill/>
        </p:spPr>
        <p:txBody>
          <a:bodyPr wrap="square" rtlCol="0">
            <a:spAutoFit/>
          </a:bodyPr>
          <a:lstStyle/>
          <a:p>
            <a:pPr lvl="0"/>
            <a:r>
              <a:rPr lang="et-EE" sz="2400" dirty="0" err="1">
                <a:solidFill>
                  <a:srgbClr val="192C6A"/>
                </a:solidFill>
                <a:latin typeface="Montserrat Classic"/>
              </a:rPr>
              <a:t>Liidestunud</a:t>
            </a:r>
            <a:r>
              <a:rPr lang="et-EE" sz="2400" dirty="0">
                <a:solidFill>
                  <a:srgbClr val="192C6A"/>
                </a:solidFill>
                <a:latin typeface="Montserrat Classic"/>
              </a:rPr>
              <a:t>: </a:t>
            </a:r>
          </a:p>
          <a:p>
            <a:pPr lvl="0"/>
            <a:r>
              <a:rPr lang="et-EE" sz="4000" dirty="0">
                <a:solidFill>
                  <a:srgbClr val="CF7507"/>
                </a:solidFill>
                <a:latin typeface="+mj-lt"/>
              </a:rPr>
              <a:t>Eesti Pank</a:t>
            </a:r>
          </a:p>
          <a:p>
            <a:pPr lvl="0"/>
            <a:r>
              <a:rPr lang="et-EE" sz="4000" dirty="0">
                <a:solidFill>
                  <a:srgbClr val="CF7507"/>
                </a:solidFill>
                <a:latin typeface="+mj-lt"/>
              </a:rPr>
              <a:t>RIK</a:t>
            </a:r>
          </a:p>
          <a:p>
            <a:pPr lvl="0"/>
            <a:r>
              <a:rPr lang="et-EE" sz="2400" dirty="0">
                <a:solidFill>
                  <a:srgbClr val="192C6A"/>
                </a:solidFill>
                <a:latin typeface="Montserrat Classic"/>
              </a:rPr>
              <a:t>Järgmised</a:t>
            </a:r>
            <a:r>
              <a:rPr lang="et-EE" sz="3200" dirty="0">
                <a:solidFill>
                  <a:srgbClr val="192C6A"/>
                </a:solidFill>
                <a:latin typeface="Calibri" panose="020F0502020204030204" pitchFamily="34" charset="0"/>
                <a:ea typeface="Calibri" panose="020F0502020204030204" pitchFamily="34" charset="0"/>
              </a:rPr>
              <a:t>:</a:t>
            </a:r>
            <a:r>
              <a:rPr lang="et-EE" sz="4400" dirty="0">
                <a:solidFill>
                  <a:srgbClr val="CF7507"/>
                </a:solidFill>
                <a:latin typeface="Calibri" panose="020F0502020204030204" pitchFamily="34" charset="0"/>
                <a:ea typeface="Calibri" panose="020F0502020204030204" pitchFamily="34" charset="0"/>
              </a:rPr>
              <a:t> </a:t>
            </a:r>
            <a:endParaRPr lang="et-EE" sz="4200" dirty="0">
              <a:solidFill>
                <a:srgbClr val="CF7507"/>
              </a:solidFill>
              <a:latin typeface="Calibri" panose="020F0502020204030204" pitchFamily="34" charset="0"/>
              <a:ea typeface="Calibri" panose="020F0502020204030204" pitchFamily="34" charset="0"/>
            </a:endParaRPr>
          </a:p>
          <a:p>
            <a:pPr lvl="0"/>
            <a:r>
              <a:rPr lang="et-EE" sz="4200" dirty="0">
                <a:solidFill>
                  <a:srgbClr val="CF7507"/>
                </a:solidFill>
                <a:latin typeface="Calibri" panose="020F0502020204030204" pitchFamily="34" charset="0"/>
                <a:ea typeface="Calibri" panose="020F0502020204030204" pitchFamily="34" charset="0"/>
              </a:rPr>
              <a:t>Statistikaamet</a:t>
            </a:r>
          </a:p>
          <a:p>
            <a:pPr lvl="0"/>
            <a:r>
              <a:rPr lang="et-EE" sz="4200" dirty="0">
                <a:solidFill>
                  <a:srgbClr val="CF7507"/>
                </a:solidFill>
                <a:latin typeface="Calibri" panose="020F0502020204030204" pitchFamily="34" charset="0"/>
                <a:ea typeface="Calibri" panose="020F0502020204030204" pitchFamily="34" charset="0"/>
              </a:rPr>
              <a:t>PRIA</a:t>
            </a:r>
            <a:endParaRPr lang="et-EE" sz="4200" dirty="0">
              <a:solidFill>
                <a:srgbClr val="CF7507"/>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18032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D90B1566-150D-D83E-BB5D-F3D9991D1685}"/>
              </a:ext>
            </a:extLst>
          </p:cNvPr>
          <p:cNvSpPr txBox="1"/>
          <p:nvPr/>
        </p:nvSpPr>
        <p:spPr>
          <a:xfrm>
            <a:off x="11963400" y="1485900"/>
            <a:ext cx="4876800" cy="2077492"/>
          </a:xfrm>
          <a:prstGeom prst="rect">
            <a:avLst/>
          </a:prstGeom>
        </p:spPr>
        <p:txBody>
          <a:bodyPr wrap="square" lIns="0" tIns="0" rIns="0" bIns="0" rtlCol="0" anchor="t">
            <a:spAutoFit/>
          </a:bodyPr>
          <a:lstStyle/>
          <a:p>
            <a:pPr marL="0" marR="0" lvl="0" indent="0" algn="l" defTabSz="914400" rtl="0" eaLnBrk="1" fontAlgn="auto" latinLnBrk="0" hangingPunct="1">
              <a:lnSpc>
                <a:spcPts val="5375"/>
              </a:lnSpc>
              <a:spcBef>
                <a:spcPts val="0"/>
              </a:spcBef>
              <a:spcAft>
                <a:spcPts val="0"/>
              </a:spcAft>
              <a:buClrTx/>
              <a:buSzTx/>
              <a:buFontTx/>
              <a:buNone/>
              <a:tabLst/>
              <a:defRPr/>
            </a:pPr>
            <a:r>
              <a:rPr lang="et-EE" sz="4930">
                <a:solidFill>
                  <a:srgbClr val="192C6A"/>
                </a:solidFill>
                <a:latin typeface="Montserrat Classic"/>
              </a:rPr>
              <a:t>Kohustuste lühikirjeldus </a:t>
            </a:r>
            <a:r>
              <a:rPr kumimoji="0" lang="et-EE" sz="4930" b="0" i="0" u="none" strike="noStrike" kern="1200" cap="none" spc="0" normalizeH="0" baseline="0" noProof="0">
                <a:ln>
                  <a:noFill/>
                </a:ln>
                <a:solidFill>
                  <a:srgbClr val="192C6A"/>
                </a:solidFill>
                <a:effectLst/>
                <a:uLnTx/>
                <a:uFillTx/>
                <a:latin typeface="Montserrat Classic"/>
                <a:ea typeface="+mn-ea"/>
                <a:cs typeface="+mn-cs"/>
              </a:rPr>
              <a:t>– „Üldinfo“ sakk</a:t>
            </a:r>
            <a:endParaRPr kumimoji="0" lang="en-US" sz="4930" b="0" i="0" u="none" strike="noStrike" kern="1200" cap="none" spc="0" normalizeH="0" baseline="0" noProof="0">
              <a:ln>
                <a:noFill/>
              </a:ln>
              <a:solidFill>
                <a:srgbClr val="192C6A"/>
              </a:solidFill>
              <a:effectLst/>
              <a:uLnTx/>
              <a:uFillTx/>
              <a:latin typeface="Montserrat Classic"/>
              <a:ea typeface="+mn-ea"/>
              <a:cs typeface="+mn-cs"/>
            </a:endParaRPr>
          </a:p>
        </p:txBody>
      </p:sp>
      <p:pic>
        <p:nvPicPr>
          <p:cNvPr id="3" name="Picture 1">
            <a:extLst>
              <a:ext uri="{FF2B5EF4-FFF2-40B4-BE49-F238E27FC236}">
                <a16:creationId xmlns:a16="http://schemas.microsoft.com/office/drawing/2014/main" id="{3623043B-AF6B-9658-20C4-5F41A168B6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61120" cy="7932420"/>
          </a:xfrm>
          <a:prstGeom prst="rect">
            <a:avLst/>
          </a:prstGeom>
          <a:noFill/>
          <a:ln>
            <a:noFill/>
          </a:ln>
        </p:spPr>
      </p:pic>
      <p:pic>
        <p:nvPicPr>
          <p:cNvPr id="5" name="Picture 2">
            <a:extLst>
              <a:ext uri="{FF2B5EF4-FFF2-40B4-BE49-F238E27FC236}">
                <a16:creationId xmlns:a16="http://schemas.microsoft.com/office/drawing/2014/main" id="{7F79DE19-AC9D-8A55-3C13-B8501500BB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 y="7932420"/>
            <a:ext cx="8945880" cy="2514600"/>
          </a:xfrm>
          <a:prstGeom prst="rect">
            <a:avLst/>
          </a:prstGeom>
          <a:noFill/>
          <a:ln>
            <a:noFill/>
          </a:ln>
        </p:spPr>
      </p:pic>
      <p:sp>
        <p:nvSpPr>
          <p:cNvPr id="6" name="Ristkülik: ümarnurkne 5">
            <a:extLst>
              <a:ext uri="{FF2B5EF4-FFF2-40B4-BE49-F238E27FC236}">
                <a16:creationId xmlns:a16="http://schemas.microsoft.com/office/drawing/2014/main" id="{DB195E2B-A808-BDD4-57F0-16656CCB285B}"/>
              </a:ext>
            </a:extLst>
          </p:cNvPr>
          <p:cNvSpPr/>
          <p:nvPr/>
        </p:nvSpPr>
        <p:spPr>
          <a:xfrm>
            <a:off x="11734800" y="4076700"/>
            <a:ext cx="4648200" cy="2362200"/>
          </a:xfrm>
          <a:prstGeom prst="roundRect">
            <a:avLst/>
          </a:prstGeom>
          <a:solidFill>
            <a:schemeClr val="bg1"/>
          </a:solidFill>
          <a:ln>
            <a:solidFill>
              <a:srgbClr val="CF750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t-EE" sz="2000" b="1">
                <a:solidFill>
                  <a:srgbClr val="192C6A"/>
                </a:solidFill>
                <a:latin typeface="Montserrat Classic" panose="020B0604020202020204" charset="-70"/>
              </a:rPr>
              <a:t>Eesmärk: </a:t>
            </a:r>
            <a:r>
              <a:rPr lang="et-EE" sz="2000">
                <a:solidFill>
                  <a:srgbClr val="192C6A"/>
                </a:solidFill>
                <a:latin typeface="Montserrat Classic" panose="020B0604020202020204" charset="-70"/>
              </a:rPr>
              <a:t>Aidata ettevõtjal mõista, missuguseid kohustusi kuvatakse personaliseeritud „kohustused“ vaates ning missuguseid kohustusi tal veel võib olla (ning võimalusel suunis, kust lisainfot leiab)</a:t>
            </a:r>
            <a:endParaRPr lang="en-GB" sz="2000">
              <a:solidFill>
                <a:srgbClr val="192C6A"/>
              </a:solidFill>
              <a:latin typeface="Montserrat Classic" panose="020B0604020202020204" charset="-70"/>
            </a:endParaRPr>
          </a:p>
        </p:txBody>
      </p:sp>
    </p:spTree>
    <p:extLst>
      <p:ext uri="{BB962C8B-B14F-4D97-AF65-F5344CB8AC3E}">
        <p14:creationId xmlns:p14="http://schemas.microsoft.com/office/powerpoint/2010/main" val="2146079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descr="Pilt, millel on kujutatud tekst, kuvatõmmis, tarkvara, number&#10;&#10;Kirjeldus on genereeritud automaatselt">
            <a:extLst>
              <a:ext uri="{FF2B5EF4-FFF2-40B4-BE49-F238E27FC236}">
                <a16:creationId xmlns:a16="http://schemas.microsoft.com/office/drawing/2014/main" id="{660CBDF8-1C1B-B794-6E4A-651375A0065E}"/>
              </a:ext>
            </a:extLst>
          </p:cNvPr>
          <p:cNvPicPr>
            <a:picLocks noChangeAspect="1"/>
          </p:cNvPicPr>
          <p:nvPr/>
        </p:nvPicPr>
        <p:blipFill>
          <a:blip r:embed="rId3"/>
          <a:stretch>
            <a:fillRect/>
          </a:stretch>
        </p:blipFill>
        <p:spPr>
          <a:xfrm>
            <a:off x="0" y="0"/>
            <a:ext cx="16721726" cy="8524582"/>
          </a:xfrm>
          <a:prstGeom prst="rect">
            <a:avLst/>
          </a:prstGeom>
        </p:spPr>
      </p:pic>
      <p:sp>
        <p:nvSpPr>
          <p:cNvPr id="6" name="TextBox 5">
            <a:extLst>
              <a:ext uri="{FF2B5EF4-FFF2-40B4-BE49-F238E27FC236}">
                <a16:creationId xmlns:a16="http://schemas.microsoft.com/office/drawing/2014/main" id="{C1A0C6C9-C47E-F0DA-6D70-C7FF6D1F077E}"/>
              </a:ext>
            </a:extLst>
          </p:cNvPr>
          <p:cNvSpPr txBox="1"/>
          <p:nvPr/>
        </p:nvSpPr>
        <p:spPr>
          <a:xfrm>
            <a:off x="1255595" y="8820834"/>
            <a:ext cx="15258196" cy="984885"/>
          </a:xfrm>
          <a:prstGeom prst="rect">
            <a:avLst/>
          </a:prstGeom>
          <a:noFill/>
        </p:spPr>
        <p:txBody>
          <a:bodyPr wrap="square">
            <a:spAutoFit/>
          </a:bodyPr>
          <a:lstStyle/>
          <a:p>
            <a:pPr lvl="1" algn="just">
              <a:spcAft>
                <a:spcPts val="1200"/>
              </a:spcAft>
              <a:buClr>
                <a:srgbClr val="CF7507"/>
              </a:buClr>
            </a:pPr>
            <a:r>
              <a:rPr lang="et-EE" sz="2400" b="1" dirty="0" err="1">
                <a:solidFill>
                  <a:srgbClr val="192C6A"/>
                </a:solidFill>
                <a:latin typeface="Montserrat Classic"/>
              </a:rPr>
              <a:t>Liidestunud</a:t>
            </a:r>
            <a:r>
              <a:rPr lang="et-EE" sz="2400" b="1" dirty="0">
                <a:solidFill>
                  <a:srgbClr val="CF7507"/>
                </a:solidFill>
                <a:latin typeface="Montserrat Classic"/>
              </a:rPr>
              <a:t>: </a:t>
            </a:r>
            <a:r>
              <a:rPr lang="et-EE" sz="2400" dirty="0">
                <a:solidFill>
                  <a:srgbClr val="CF7507"/>
                </a:solidFill>
                <a:latin typeface="Montserrat Classic"/>
              </a:rPr>
              <a:t>läbi RTK süsteemi EIS, KIK, Haridusministeerium, MAK-d, mõned </a:t>
            </a:r>
            <a:r>
              <a:rPr lang="et-EE" sz="2400" dirty="0" err="1">
                <a:solidFill>
                  <a:srgbClr val="CF7507"/>
                </a:solidFill>
                <a:latin typeface="Montserrat Classic"/>
              </a:rPr>
              <a:t>KOV-d</a:t>
            </a:r>
            <a:r>
              <a:rPr lang="et-EE" sz="2400" dirty="0">
                <a:solidFill>
                  <a:srgbClr val="CF7507"/>
                </a:solidFill>
                <a:latin typeface="Montserrat Classic"/>
              </a:rPr>
              <a:t>, PRIA.</a:t>
            </a:r>
          </a:p>
          <a:p>
            <a:pPr lvl="1" algn="just">
              <a:spcAft>
                <a:spcPts val="1200"/>
              </a:spcAft>
              <a:buClr>
                <a:srgbClr val="CF7507"/>
              </a:buClr>
            </a:pPr>
            <a:r>
              <a:rPr lang="et-EE" sz="2400" b="1" dirty="0">
                <a:solidFill>
                  <a:srgbClr val="192C6A"/>
                </a:solidFill>
                <a:latin typeface="Montserrat Classic"/>
              </a:rPr>
              <a:t>Järgmised</a:t>
            </a:r>
            <a:r>
              <a:rPr lang="et-EE" sz="2400" dirty="0">
                <a:solidFill>
                  <a:srgbClr val="192C6A"/>
                </a:solidFill>
                <a:latin typeface="Montserrat Classic"/>
              </a:rPr>
              <a:t>: </a:t>
            </a:r>
            <a:r>
              <a:rPr lang="et-EE" sz="2400" dirty="0">
                <a:solidFill>
                  <a:srgbClr val="CF7507"/>
                </a:solidFill>
                <a:latin typeface="Montserrat Classic"/>
              </a:rPr>
              <a:t>Kultuurkapital, Kultuuriministeerium, Spordikoolituse ja Teabe SA, Töötukassa</a:t>
            </a:r>
          </a:p>
        </p:txBody>
      </p:sp>
    </p:spTree>
    <p:extLst>
      <p:ext uri="{BB962C8B-B14F-4D97-AF65-F5344CB8AC3E}">
        <p14:creationId xmlns:p14="http://schemas.microsoft.com/office/powerpoint/2010/main" val="4222480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F273656262A84AB9BF972D0C21689A" ma:contentTypeVersion="12" ma:contentTypeDescription="Create a new document." ma:contentTypeScope="" ma:versionID="74dae4c19f878063539fa314eb6121bc">
  <xsd:schema xmlns:xsd="http://www.w3.org/2001/XMLSchema" xmlns:xs="http://www.w3.org/2001/XMLSchema" xmlns:p="http://schemas.microsoft.com/office/2006/metadata/properties" xmlns:ns2="3e878b0a-89d7-408a-b90a-1117c0b24416" xmlns:ns3="9b483750-598d-46a0-877d-052f8f804d23" targetNamespace="http://schemas.microsoft.com/office/2006/metadata/properties" ma:root="true" ma:fieldsID="938009454399d1c886f696ccfc0863e7" ns2:_="" ns3:_="">
    <xsd:import namespace="3e878b0a-89d7-408a-b90a-1117c0b24416"/>
    <xsd:import namespace="9b483750-598d-46a0-877d-052f8f804d2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878b0a-89d7-408a-b90a-1117c0b244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bf6974d-894c-4b76-94e9-da4eaeb0c39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483750-598d-46a0-877d-052f8f804d2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ac0dc64-1524-4d73-86a9-eded50d61730}" ma:internalName="TaxCatchAll" ma:showField="CatchAllData" ma:web="9b483750-598d-46a0-877d-052f8f804d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e878b0a-89d7-408a-b90a-1117c0b24416">
      <Terms xmlns="http://schemas.microsoft.com/office/infopath/2007/PartnerControls"/>
    </lcf76f155ced4ddcb4097134ff3c332f>
    <TaxCatchAll xmlns="9b483750-598d-46a0-877d-052f8f804d2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E3ABDD-49C9-4237-B6A6-3903C0DF47C5}">
  <ds:schemaRefs>
    <ds:schemaRef ds:uri="3e878b0a-89d7-408a-b90a-1117c0b24416"/>
    <ds:schemaRef ds:uri="9b483750-598d-46a0-877d-052f8f804d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A1086DD-A075-4E07-B4CD-E73D4DC80344}">
  <ds:schemaRefs>
    <ds:schemaRef ds:uri="http://purl.org/dc/elements/1.1/"/>
    <ds:schemaRef ds:uri="http://purl.org/dc/terms/"/>
    <ds:schemaRef ds:uri="http://schemas.microsoft.com/office/2006/metadata/properties"/>
    <ds:schemaRef ds:uri="3e878b0a-89d7-408a-b90a-1117c0b24416"/>
    <ds:schemaRef ds:uri="9b483750-598d-46a0-877d-052f8f804d23"/>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F9AF8EB-DC64-4EC6-BEC4-81E24C16A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199</TotalTime>
  <Words>881</Words>
  <Application>Microsoft Office PowerPoint</Application>
  <PresentationFormat>Kohandatud</PresentationFormat>
  <Paragraphs>165</Paragraphs>
  <Slides>22</Slides>
  <Notes>17</Notes>
  <HiddenSlides>0</HiddenSlides>
  <MMClips>0</MMClips>
  <ScaleCrop>false</ScaleCrop>
  <HeadingPairs>
    <vt:vector size="6" baseType="variant">
      <vt:variant>
        <vt:lpstr>Kasutatud fondid</vt:lpstr>
      </vt:variant>
      <vt:variant>
        <vt:i4>5</vt:i4>
      </vt:variant>
      <vt:variant>
        <vt:lpstr>Kujundus</vt:lpstr>
      </vt:variant>
      <vt:variant>
        <vt:i4>1</vt:i4>
      </vt:variant>
      <vt:variant>
        <vt:lpstr>Slaidipealkirjad</vt:lpstr>
      </vt:variant>
      <vt:variant>
        <vt:i4>22</vt:i4>
      </vt:variant>
    </vt:vector>
  </HeadingPairs>
  <TitlesOfParts>
    <vt:vector size="28" baseType="lpstr">
      <vt:lpstr>Calibri</vt:lpstr>
      <vt:lpstr>Montserrat Classic</vt:lpstr>
      <vt:lpstr>Montserrat</vt:lpstr>
      <vt:lpstr>Wingdings</vt:lpstr>
      <vt:lpstr>Arial</vt:lpstr>
      <vt:lpstr>Office Theme</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Digivärav esitlus 14.12.2021</dc:title>
  <dc:creator>Tiina Kruusimägi</dc:creator>
  <cp:lastModifiedBy>Tiina Kruusimägi - MKM</cp:lastModifiedBy>
  <cp:revision>88</cp:revision>
  <cp:lastPrinted>2022-09-06T06:36:53Z</cp:lastPrinted>
  <dcterms:created xsi:type="dcterms:W3CDTF">2006-08-16T00:00:00Z</dcterms:created>
  <dcterms:modified xsi:type="dcterms:W3CDTF">2024-11-13T19:59:05Z</dcterms:modified>
  <dc:identifier>DAEyhMpn_rA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0x0101008AF273656262A84AB9BF972D0C21689A</vt:lpwstr>
  </property>
  <property fmtid="{D5CDD505-2E9C-101B-9397-08002B2CF9AE}" pid="3" name="Order">
    <vt:r8>594800</vt:r8>
  </property>
  <property fmtid="{D5CDD505-2E9C-101B-9397-08002B2CF9AE}" pid="4" name="MSIP_Label_defa4170-0d19-0005-0004-bc88714345d2_Enabled">
    <vt:lpwstr>true</vt:lpwstr>
  </property>
  <property fmtid="{D5CDD505-2E9C-101B-9397-08002B2CF9AE}" pid="5" name="MSIP_Label_defa4170-0d19-0005-0004-bc88714345d2_SetDate">
    <vt:lpwstr>2024-09-24T12:43:47Z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8fe098d2-428d-4bd4-9803-7195fe96f0e2</vt:lpwstr>
  </property>
  <property fmtid="{D5CDD505-2E9C-101B-9397-08002B2CF9AE}" pid="9" name="MSIP_Label_defa4170-0d19-0005-0004-bc88714345d2_ActionId">
    <vt:lpwstr>c04ba47b-f228-4c1a-8b13-4f6b1d89ebe6</vt:lpwstr>
  </property>
  <property fmtid="{D5CDD505-2E9C-101B-9397-08002B2CF9AE}" pid="10" name="MSIP_Label_defa4170-0d19-0005-0004-bc88714345d2_ContentBits">
    <vt:lpwstr>0</vt:lpwstr>
  </property>
  <property fmtid="{D5CDD505-2E9C-101B-9397-08002B2CF9AE}" pid="11" name="MediaServiceImageTags">
    <vt:lpwstr/>
  </property>
</Properties>
</file>