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39"/>
  </p:notesMasterIdLst>
  <p:sldIdLst>
    <p:sldId id="256" r:id="rId2"/>
    <p:sldId id="258" r:id="rId3"/>
    <p:sldId id="259" r:id="rId4"/>
    <p:sldId id="278" r:id="rId5"/>
    <p:sldId id="279" r:id="rId6"/>
    <p:sldId id="282" r:id="rId7"/>
    <p:sldId id="289" r:id="rId8"/>
    <p:sldId id="291" r:id="rId9"/>
    <p:sldId id="290" r:id="rId10"/>
    <p:sldId id="283" r:id="rId11"/>
    <p:sldId id="292" r:id="rId12"/>
    <p:sldId id="294" r:id="rId13"/>
    <p:sldId id="295" r:id="rId14"/>
    <p:sldId id="287" r:id="rId15"/>
    <p:sldId id="288" r:id="rId16"/>
    <p:sldId id="293" r:id="rId17"/>
    <p:sldId id="280" r:id="rId18"/>
    <p:sldId id="281" r:id="rId19"/>
    <p:sldId id="260" r:id="rId20"/>
    <p:sldId id="261" r:id="rId21"/>
    <p:sldId id="262" r:id="rId22"/>
    <p:sldId id="284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85" r:id="rId32"/>
    <p:sldId id="271" r:id="rId33"/>
    <p:sldId id="272" r:id="rId34"/>
    <p:sldId id="286" r:id="rId35"/>
    <p:sldId id="274" r:id="rId36"/>
    <p:sldId id="275" r:id="rId37"/>
    <p:sldId id="277" r:id="rId38"/>
  </p:sldIdLst>
  <p:sldSz cx="9144000" cy="5143500" type="screen16x9"/>
  <p:notesSz cx="6858000" cy="9144000"/>
  <p:embeddedFontLst>
    <p:embeddedFont>
      <p:font typeface="Barlow" panose="00000500000000000000" pitchFamily="2" charset="0"/>
      <p:regular r:id="rId40"/>
      <p:bold r:id="rId41"/>
      <p:italic r:id="rId42"/>
      <p:boldItalic r:id="rId43"/>
    </p:embeddedFont>
    <p:embeddedFont>
      <p:font typeface="Lato Light" panose="020F0502020204030203" pitchFamily="34" charset="0"/>
      <p:regular r:id="rId44"/>
      <p:bold r:id="rId45"/>
      <p:italic r:id="rId46"/>
      <p:boldItalic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Poppins" panose="00000500000000000000" pitchFamily="2" charset="0"/>
      <p:regular r:id="rId52"/>
      <p:bold r:id="rId53"/>
      <p:italic r:id="rId54"/>
      <p:boldItalic r:id="rId55"/>
    </p:embeddedFont>
    <p:embeddedFont>
      <p:font typeface="Roboto" panose="02000000000000000000" pitchFamily="2" charset="0"/>
      <p:regular r:id="rId56"/>
      <p:bold r:id="rId57"/>
      <p:italic r:id="rId58"/>
      <p:boldItalic r:id="rId59"/>
    </p:embeddedFont>
    <p:embeddedFont>
      <p:font typeface="Work Sans" pitchFamily="2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C6EA50-4B22-4791-B9AD-C922B7A3CD8D}" v="218" dt="2024-11-14T06:22:39.6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96" autoAdjust="0"/>
  </p:normalViewPr>
  <p:slideViewPr>
    <p:cSldViewPr snapToGrid="0">
      <p:cViewPr varScale="1">
        <p:scale>
          <a:sx n="98" d="100"/>
          <a:sy n="98" d="100"/>
        </p:scale>
        <p:origin x="101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i Antalainen" userId="daab662f-6c6b-4b9d-b5db-b87cf3c50f46" providerId="ADAL" clId="{D5B58A38-2EAA-4DCF-B59D-B6DE9AD05DBB}"/>
    <pc:docChg chg="custSel addSld delSld modSld sldOrd">
      <pc:chgData name="Lauri Antalainen" userId="daab662f-6c6b-4b9d-b5db-b87cf3c50f46" providerId="ADAL" clId="{D5B58A38-2EAA-4DCF-B59D-B6DE9AD05DBB}" dt="2024-04-20T09:10:48.652" v="16" actId="47"/>
      <pc:docMkLst>
        <pc:docMk/>
      </pc:docMkLst>
      <pc:sldChg chg="addSp delSp new del mod ord">
        <pc:chgData name="Lauri Antalainen" userId="daab662f-6c6b-4b9d-b5db-b87cf3c50f46" providerId="ADAL" clId="{D5B58A38-2EAA-4DCF-B59D-B6DE9AD05DBB}" dt="2024-04-20T09:10:48.652" v="16" actId="47"/>
        <pc:sldMkLst>
          <pc:docMk/>
          <pc:sldMk cId="1627863581" sldId="278"/>
        </pc:sldMkLst>
        <pc:spChg chg="del">
          <ac:chgData name="Lauri Antalainen" userId="daab662f-6c6b-4b9d-b5db-b87cf3c50f46" providerId="ADAL" clId="{D5B58A38-2EAA-4DCF-B59D-B6DE9AD05DBB}" dt="2024-04-20T09:00:00.060" v="2" actId="478"/>
          <ac:spMkLst>
            <pc:docMk/>
            <pc:sldMk cId="1627863581" sldId="278"/>
            <ac:spMk id="2" creationId="{D6F3713A-6F74-A830-E2E0-7D8FE44B8D8C}"/>
          </ac:spMkLst>
        </pc:spChg>
        <pc:picChg chg="add">
          <ac:chgData name="Lauri Antalainen" userId="daab662f-6c6b-4b9d-b5db-b87cf3c50f46" providerId="ADAL" clId="{D5B58A38-2EAA-4DCF-B59D-B6DE9AD05DBB}" dt="2024-04-20T08:59:52.307" v="1" actId="22"/>
          <ac:picMkLst>
            <pc:docMk/>
            <pc:sldMk cId="1627863581" sldId="278"/>
            <ac:picMk id="4" creationId="{34992221-E844-CBD6-8906-32930127704B}"/>
          </ac:picMkLst>
        </pc:picChg>
      </pc:sldChg>
      <pc:sldChg chg="addSp modSp new del">
        <pc:chgData name="Lauri Antalainen" userId="daab662f-6c6b-4b9d-b5db-b87cf3c50f46" providerId="ADAL" clId="{D5B58A38-2EAA-4DCF-B59D-B6DE9AD05DBB}" dt="2024-04-20T09:09:20.688" v="15" actId="47"/>
        <pc:sldMkLst>
          <pc:docMk/>
          <pc:sldMk cId="2133904576" sldId="279"/>
        </pc:sldMkLst>
        <pc:picChg chg="add mod">
          <ac:chgData name="Lauri Antalainen" userId="daab662f-6c6b-4b9d-b5db-b87cf3c50f46" providerId="ADAL" clId="{D5B58A38-2EAA-4DCF-B59D-B6DE9AD05DBB}" dt="2024-04-20T09:08:26.216" v="14" actId="14100"/>
          <ac:picMkLst>
            <pc:docMk/>
            <pc:sldMk cId="2133904576" sldId="279"/>
            <ac:picMk id="1026" creationId="{4C07916B-E107-F8E0-909F-78D8EA5BE095}"/>
          </ac:picMkLst>
        </pc:picChg>
      </pc:sldChg>
    </pc:docChg>
  </pc:docChgLst>
  <pc:docChgLst>
    <pc:chgData name="Lauri Antalainen" userId="daab662f-6c6b-4b9d-b5db-b87cf3c50f46" providerId="ADAL" clId="{70C6EA50-4B22-4791-B9AD-C922B7A3CD8D}"/>
    <pc:docChg chg="undo redo custSel addSld delSld modSld sldOrd">
      <pc:chgData name="Lauri Antalainen" userId="daab662f-6c6b-4b9d-b5db-b87cf3c50f46" providerId="ADAL" clId="{70C6EA50-4B22-4791-B9AD-C922B7A3CD8D}" dt="2024-11-14T06:24:39.546" v="1075" actId="20578"/>
      <pc:docMkLst>
        <pc:docMk/>
      </pc:docMkLst>
      <pc:sldChg chg="modSp mod">
        <pc:chgData name="Lauri Antalainen" userId="daab662f-6c6b-4b9d-b5db-b87cf3c50f46" providerId="ADAL" clId="{70C6EA50-4B22-4791-B9AD-C922B7A3CD8D}" dt="2024-11-09T17:19:46.525" v="33" actId="20577"/>
        <pc:sldMkLst>
          <pc:docMk/>
          <pc:sldMk cId="0" sldId="256"/>
        </pc:sldMkLst>
        <pc:spChg chg="mod">
          <ac:chgData name="Lauri Antalainen" userId="daab662f-6c6b-4b9d-b5db-b87cf3c50f46" providerId="ADAL" clId="{70C6EA50-4B22-4791-B9AD-C922B7A3CD8D}" dt="2024-11-09T17:19:46.525" v="33" actId="20577"/>
          <ac:spMkLst>
            <pc:docMk/>
            <pc:sldMk cId="0" sldId="256"/>
            <ac:spMk id="107" creationId="{00000000-0000-0000-0000-000000000000}"/>
          </ac:spMkLst>
        </pc:spChg>
      </pc:sldChg>
      <pc:sldChg chg="del ord">
        <pc:chgData name="Lauri Antalainen" userId="daab662f-6c6b-4b9d-b5db-b87cf3c50f46" providerId="ADAL" clId="{70C6EA50-4B22-4791-B9AD-C922B7A3CD8D}" dt="2024-11-14T06:18:53.962" v="1049" actId="47"/>
        <pc:sldMkLst>
          <pc:docMk/>
          <pc:sldMk cId="0" sldId="257"/>
        </pc:sldMkLst>
      </pc:sldChg>
      <pc:sldChg chg="modSp mod ord">
        <pc:chgData name="Lauri Antalainen" userId="daab662f-6c6b-4b9d-b5db-b87cf3c50f46" providerId="ADAL" clId="{70C6EA50-4B22-4791-B9AD-C922B7A3CD8D}" dt="2024-11-11T07:42:39.760" v="745" actId="207"/>
        <pc:sldMkLst>
          <pc:docMk/>
          <pc:sldMk cId="0" sldId="258"/>
        </pc:sldMkLst>
        <pc:spChg chg="mod">
          <ac:chgData name="Lauri Antalainen" userId="daab662f-6c6b-4b9d-b5db-b87cf3c50f46" providerId="ADAL" clId="{70C6EA50-4B22-4791-B9AD-C922B7A3CD8D}" dt="2024-11-11T07:42:39.760" v="745" actId="207"/>
          <ac:spMkLst>
            <pc:docMk/>
            <pc:sldMk cId="0" sldId="258"/>
            <ac:spMk id="124" creationId="{00000000-0000-0000-0000-000000000000}"/>
          </ac:spMkLst>
        </pc:spChg>
      </pc:sldChg>
      <pc:sldChg chg="add del">
        <pc:chgData name="Lauri Antalainen" userId="daab662f-6c6b-4b9d-b5db-b87cf3c50f46" providerId="ADAL" clId="{70C6EA50-4B22-4791-B9AD-C922B7A3CD8D}" dt="2024-11-11T08:00:18.794" v="828"/>
        <pc:sldMkLst>
          <pc:docMk/>
          <pc:sldMk cId="0" sldId="259"/>
        </pc:sldMkLst>
      </pc:sldChg>
      <pc:sldChg chg="add del ord">
        <pc:chgData name="Lauri Antalainen" userId="daab662f-6c6b-4b9d-b5db-b87cf3c50f46" providerId="ADAL" clId="{70C6EA50-4B22-4791-B9AD-C922B7A3CD8D}" dt="2024-11-11T08:18:23.446" v="848"/>
        <pc:sldMkLst>
          <pc:docMk/>
          <pc:sldMk cId="0" sldId="263"/>
        </pc:sldMkLst>
      </pc:sldChg>
      <pc:sldChg chg="addSp delSp modSp mod ord">
        <pc:chgData name="Lauri Antalainen" userId="daab662f-6c6b-4b9d-b5db-b87cf3c50f46" providerId="ADAL" clId="{70C6EA50-4B22-4791-B9AD-C922B7A3CD8D}" dt="2024-11-11T08:18:25.402" v="850"/>
        <pc:sldMkLst>
          <pc:docMk/>
          <pc:sldMk cId="0" sldId="264"/>
        </pc:sldMkLst>
        <pc:spChg chg="mod">
          <ac:chgData name="Lauri Antalainen" userId="daab662f-6c6b-4b9d-b5db-b87cf3c50f46" providerId="ADAL" clId="{70C6EA50-4B22-4791-B9AD-C922B7A3CD8D}" dt="2024-11-09T18:24:03.089" v="486" actId="20577"/>
          <ac:spMkLst>
            <pc:docMk/>
            <pc:sldMk cId="0" sldId="264"/>
            <ac:spMk id="186" creationId="{00000000-0000-0000-0000-000000000000}"/>
          </ac:spMkLst>
        </pc:spChg>
        <pc:spChg chg="del">
          <ac:chgData name="Lauri Antalainen" userId="daab662f-6c6b-4b9d-b5db-b87cf3c50f46" providerId="ADAL" clId="{70C6EA50-4B22-4791-B9AD-C922B7A3CD8D}" dt="2024-11-09T18:23:03.611" v="445" actId="478"/>
          <ac:spMkLst>
            <pc:docMk/>
            <pc:sldMk cId="0" sldId="264"/>
            <ac:spMk id="187" creationId="{00000000-0000-0000-0000-000000000000}"/>
          </ac:spMkLst>
        </pc:spChg>
        <pc:spChg chg="del">
          <ac:chgData name="Lauri Antalainen" userId="daab662f-6c6b-4b9d-b5db-b87cf3c50f46" providerId="ADAL" clId="{70C6EA50-4B22-4791-B9AD-C922B7A3CD8D}" dt="2024-11-09T18:23:03.611" v="445" actId="478"/>
          <ac:spMkLst>
            <pc:docMk/>
            <pc:sldMk cId="0" sldId="264"/>
            <ac:spMk id="188" creationId="{00000000-0000-0000-0000-000000000000}"/>
          </ac:spMkLst>
        </pc:spChg>
        <pc:spChg chg="del">
          <ac:chgData name="Lauri Antalainen" userId="daab662f-6c6b-4b9d-b5db-b87cf3c50f46" providerId="ADAL" clId="{70C6EA50-4B22-4791-B9AD-C922B7A3CD8D}" dt="2024-11-09T18:23:03.611" v="445" actId="478"/>
          <ac:spMkLst>
            <pc:docMk/>
            <pc:sldMk cId="0" sldId="264"/>
            <ac:spMk id="189" creationId="{00000000-0000-0000-0000-000000000000}"/>
          </ac:spMkLst>
        </pc:spChg>
        <pc:spChg chg="del">
          <ac:chgData name="Lauri Antalainen" userId="daab662f-6c6b-4b9d-b5db-b87cf3c50f46" providerId="ADAL" clId="{70C6EA50-4B22-4791-B9AD-C922B7A3CD8D}" dt="2024-11-09T18:23:03.611" v="445" actId="478"/>
          <ac:spMkLst>
            <pc:docMk/>
            <pc:sldMk cId="0" sldId="264"/>
            <ac:spMk id="190" creationId="{00000000-0000-0000-0000-000000000000}"/>
          </ac:spMkLst>
        </pc:spChg>
        <pc:spChg chg="del">
          <ac:chgData name="Lauri Antalainen" userId="daab662f-6c6b-4b9d-b5db-b87cf3c50f46" providerId="ADAL" clId="{70C6EA50-4B22-4791-B9AD-C922B7A3CD8D}" dt="2024-11-09T18:23:03.611" v="445" actId="478"/>
          <ac:spMkLst>
            <pc:docMk/>
            <pc:sldMk cId="0" sldId="264"/>
            <ac:spMk id="191" creationId="{00000000-0000-0000-0000-000000000000}"/>
          </ac:spMkLst>
        </pc:spChg>
        <pc:spChg chg="del">
          <ac:chgData name="Lauri Antalainen" userId="daab662f-6c6b-4b9d-b5db-b87cf3c50f46" providerId="ADAL" clId="{70C6EA50-4B22-4791-B9AD-C922B7A3CD8D}" dt="2024-11-09T18:23:03.611" v="445" actId="478"/>
          <ac:spMkLst>
            <pc:docMk/>
            <pc:sldMk cId="0" sldId="264"/>
            <ac:spMk id="192" creationId="{00000000-0000-0000-0000-000000000000}"/>
          </ac:spMkLst>
        </pc:spChg>
        <pc:spChg chg="del">
          <ac:chgData name="Lauri Antalainen" userId="daab662f-6c6b-4b9d-b5db-b87cf3c50f46" providerId="ADAL" clId="{70C6EA50-4B22-4791-B9AD-C922B7A3CD8D}" dt="2024-11-09T18:23:03.611" v="445" actId="478"/>
          <ac:spMkLst>
            <pc:docMk/>
            <pc:sldMk cId="0" sldId="264"/>
            <ac:spMk id="193" creationId="{00000000-0000-0000-0000-000000000000}"/>
          </ac:spMkLst>
        </pc:spChg>
        <pc:spChg chg="del">
          <ac:chgData name="Lauri Antalainen" userId="daab662f-6c6b-4b9d-b5db-b87cf3c50f46" providerId="ADAL" clId="{70C6EA50-4B22-4791-B9AD-C922B7A3CD8D}" dt="2024-11-09T18:23:03.611" v="445" actId="478"/>
          <ac:spMkLst>
            <pc:docMk/>
            <pc:sldMk cId="0" sldId="264"/>
            <ac:spMk id="194" creationId="{00000000-0000-0000-0000-000000000000}"/>
          </ac:spMkLst>
        </pc:spChg>
        <pc:picChg chg="add mod">
          <ac:chgData name="Lauri Antalainen" userId="daab662f-6c6b-4b9d-b5db-b87cf3c50f46" providerId="ADAL" clId="{70C6EA50-4B22-4791-B9AD-C922B7A3CD8D}" dt="2024-11-09T18:23:29.450" v="449" actId="1076"/>
          <ac:picMkLst>
            <pc:docMk/>
            <pc:sldMk cId="0" sldId="264"/>
            <ac:picMk id="3" creationId="{C30E1283-D7EC-2F11-7C08-FEC84D0B5DED}"/>
          </ac:picMkLst>
        </pc:picChg>
        <pc:picChg chg="del">
          <ac:chgData name="Lauri Antalainen" userId="daab662f-6c6b-4b9d-b5db-b87cf3c50f46" providerId="ADAL" clId="{70C6EA50-4B22-4791-B9AD-C922B7A3CD8D}" dt="2024-11-09T18:23:03.611" v="445" actId="478"/>
          <ac:picMkLst>
            <pc:docMk/>
            <pc:sldMk cId="0" sldId="264"/>
            <ac:picMk id="195" creationId="{00000000-0000-0000-0000-000000000000}"/>
          </ac:picMkLst>
        </pc:picChg>
        <pc:picChg chg="del">
          <ac:chgData name="Lauri Antalainen" userId="daab662f-6c6b-4b9d-b5db-b87cf3c50f46" providerId="ADAL" clId="{70C6EA50-4B22-4791-B9AD-C922B7A3CD8D}" dt="2024-11-09T18:23:03.611" v="445" actId="478"/>
          <ac:picMkLst>
            <pc:docMk/>
            <pc:sldMk cId="0" sldId="264"/>
            <ac:picMk id="196" creationId="{00000000-0000-0000-0000-000000000000}"/>
          </ac:picMkLst>
        </pc:picChg>
        <pc:picChg chg="del">
          <ac:chgData name="Lauri Antalainen" userId="daab662f-6c6b-4b9d-b5db-b87cf3c50f46" providerId="ADAL" clId="{70C6EA50-4B22-4791-B9AD-C922B7A3CD8D}" dt="2024-11-09T18:23:03.611" v="445" actId="478"/>
          <ac:picMkLst>
            <pc:docMk/>
            <pc:sldMk cId="0" sldId="264"/>
            <ac:picMk id="197" creationId="{00000000-0000-0000-0000-000000000000}"/>
          </ac:picMkLst>
        </pc:picChg>
        <pc:picChg chg="del">
          <ac:chgData name="Lauri Antalainen" userId="daab662f-6c6b-4b9d-b5db-b87cf3c50f46" providerId="ADAL" clId="{70C6EA50-4B22-4791-B9AD-C922B7A3CD8D}" dt="2024-11-09T18:23:03.611" v="445" actId="478"/>
          <ac:picMkLst>
            <pc:docMk/>
            <pc:sldMk cId="0" sldId="264"/>
            <ac:picMk id="198" creationId="{00000000-0000-0000-0000-000000000000}"/>
          </ac:picMkLst>
        </pc:picChg>
        <pc:picChg chg="add del">
          <ac:chgData name="Lauri Antalainen" userId="daab662f-6c6b-4b9d-b5db-b87cf3c50f46" providerId="ADAL" clId="{70C6EA50-4B22-4791-B9AD-C922B7A3CD8D}" dt="2024-11-09T18:23:22.915" v="447" actId="478"/>
          <ac:picMkLst>
            <pc:docMk/>
            <pc:sldMk cId="0" sldId="264"/>
            <ac:picMk id="1026" creationId="{74AC9E6B-1CB2-F483-739D-654CB5E1FCD0}"/>
          </ac:picMkLst>
        </pc:picChg>
      </pc:sldChg>
      <pc:sldChg chg="addSp delSp modSp mod">
        <pc:chgData name="Lauri Antalainen" userId="daab662f-6c6b-4b9d-b5db-b87cf3c50f46" providerId="ADAL" clId="{70C6EA50-4B22-4791-B9AD-C922B7A3CD8D}" dt="2024-11-09T18:30:35.859" v="548" actId="1076"/>
        <pc:sldMkLst>
          <pc:docMk/>
          <pc:sldMk cId="0" sldId="266"/>
        </pc:sldMkLst>
        <pc:spChg chg="mod">
          <ac:chgData name="Lauri Antalainen" userId="daab662f-6c6b-4b9d-b5db-b87cf3c50f46" providerId="ADAL" clId="{70C6EA50-4B22-4791-B9AD-C922B7A3CD8D}" dt="2024-11-09T18:29:41.200" v="544" actId="20577"/>
          <ac:spMkLst>
            <pc:docMk/>
            <pc:sldMk cId="0" sldId="266"/>
            <ac:spMk id="209" creationId="{00000000-0000-0000-0000-000000000000}"/>
          </ac:spMkLst>
        </pc:spChg>
        <pc:picChg chg="add del mod">
          <ac:chgData name="Lauri Antalainen" userId="daab662f-6c6b-4b9d-b5db-b87cf3c50f46" providerId="ADAL" clId="{70C6EA50-4B22-4791-B9AD-C922B7A3CD8D}" dt="2024-11-09T18:30:17.995" v="545" actId="478"/>
          <ac:picMkLst>
            <pc:docMk/>
            <pc:sldMk cId="0" sldId="266"/>
            <ac:picMk id="3" creationId="{2EE02219-D877-D920-5771-7642D59F11C0}"/>
          </ac:picMkLst>
        </pc:picChg>
        <pc:picChg chg="add mod">
          <ac:chgData name="Lauri Antalainen" userId="daab662f-6c6b-4b9d-b5db-b87cf3c50f46" providerId="ADAL" clId="{70C6EA50-4B22-4791-B9AD-C922B7A3CD8D}" dt="2024-11-09T18:30:35.859" v="548" actId="1076"/>
          <ac:picMkLst>
            <pc:docMk/>
            <pc:sldMk cId="0" sldId="266"/>
            <ac:picMk id="5" creationId="{6F1A6335-9887-CAD5-5EFF-3F152FFEC94D}"/>
          </ac:picMkLst>
        </pc:picChg>
        <pc:picChg chg="del">
          <ac:chgData name="Lauri Antalainen" userId="daab662f-6c6b-4b9d-b5db-b87cf3c50f46" providerId="ADAL" clId="{70C6EA50-4B22-4791-B9AD-C922B7A3CD8D}" dt="2024-11-09T18:29:32.074" v="534" actId="478"/>
          <ac:picMkLst>
            <pc:docMk/>
            <pc:sldMk cId="0" sldId="266"/>
            <ac:picMk id="208" creationId="{00000000-0000-0000-0000-000000000000}"/>
          </ac:picMkLst>
        </pc:picChg>
      </pc:sldChg>
      <pc:sldChg chg="addSp delSp modSp mod">
        <pc:chgData name="Lauri Antalainen" userId="daab662f-6c6b-4b9d-b5db-b87cf3c50f46" providerId="ADAL" clId="{70C6EA50-4B22-4791-B9AD-C922B7A3CD8D}" dt="2024-11-09T18:35:04.537" v="555" actId="14100"/>
        <pc:sldMkLst>
          <pc:docMk/>
          <pc:sldMk cId="0" sldId="267"/>
        </pc:sldMkLst>
        <pc:picChg chg="del">
          <ac:chgData name="Lauri Antalainen" userId="daab662f-6c6b-4b9d-b5db-b87cf3c50f46" providerId="ADAL" clId="{70C6EA50-4B22-4791-B9AD-C922B7A3CD8D}" dt="2024-11-09T18:33:51.450" v="549" actId="478"/>
          <ac:picMkLst>
            <pc:docMk/>
            <pc:sldMk cId="0" sldId="267"/>
            <ac:picMk id="214" creationId="{00000000-0000-0000-0000-000000000000}"/>
          </ac:picMkLst>
        </pc:picChg>
        <pc:picChg chg="add mod">
          <ac:chgData name="Lauri Antalainen" userId="daab662f-6c6b-4b9d-b5db-b87cf3c50f46" providerId="ADAL" clId="{70C6EA50-4B22-4791-B9AD-C922B7A3CD8D}" dt="2024-11-09T18:35:04.537" v="555" actId="14100"/>
          <ac:picMkLst>
            <pc:docMk/>
            <pc:sldMk cId="0" sldId="267"/>
            <ac:picMk id="2050" creationId="{34BAD97C-6D9E-33FB-494A-C5DC3C8DFD1D}"/>
          </ac:picMkLst>
        </pc:picChg>
      </pc:sldChg>
      <pc:sldChg chg="del">
        <pc:chgData name="Lauri Antalainen" userId="daab662f-6c6b-4b9d-b5db-b87cf3c50f46" providerId="ADAL" clId="{70C6EA50-4B22-4791-B9AD-C922B7A3CD8D}" dt="2024-11-09T18:38:35.466" v="671" actId="47"/>
        <pc:sldMkLst>
          <pc:docMk/>
          <pc:sldMk cId="0" sldId="273"/>
        </pc:sldMkLst>
      </pc:sldChg>
      <pc:sldChg chg="modSp modAnim">
        <pc:chgData name="Lauri Antalainen" userId="daab662f-6c6b-4b9d-b5db-b87cf3c50f46" providerId="ADAL" clId="{70C6EA50-4B22-4791-B9AD-C922B7A3CD8D}" dt="2024-11-09T18:39:49.664" v="698" actId="20577"/>
        <pc:sldMkLst>
          <pc:docMk/>
          <pc:sldMk cId="0" sldId="275"/>
        </pc:sldMkLst>
        <pc:spChg chg="mod">
          <ac:chgData name="Lauri Antalainen" userId="daab662f-6c6b-4b9d-b5db-b87cf3c50f46" providerId="ADAL" clId="{70C6EA50-4B22-4791-B9AD-C922B7A3CD8D}" dt="2024-11-09T18:39:49.664" v="698" actId="20577"/>
          <ac:spMkLst>
            <pc:docMk/>
            <pc:sldMk cId="0" sldId="275"/>
            <ac:spMk id="305" creationId="{00000000-0000-0000-0000-000000000000}"/>
          </ac:spMkLst>
        </pc:spChg>
      </pc:sldChg>
      <pc:sldChg chg="modSp add mod">
        <pc:chgData name="Lauri Antalainen" userId="daab662f-6c6b-4b9d-b5db-b87cf3c50f46" providerId="ADAL" clId="{70C6EA50-4B22-4791-B9AD-C922B7A3CD8D}" dt="2024-11-14T06:11:42.587" v="1020" actId="20577"/>
        <pc:sldMkLst>
          <pc:docMk/>
          <pc:sldMk cId="2760448669" sldId="278"/>
        </pc:sldMkLst>
        <pc:spChg chg="mod">
          <ac:chgData name="Lauri Antalainen" userId="daab662f-6c6b-4b9d-b5db-b87cf3c50f46" providerId="ADAL" clId="{70C6EA50-4B22-4791-B9AD-C922B7A3CD8D}" dt="2024-11-14T06:11:42.587" v="1020" actId="20577"/>
          <ac:spMkLst>
            <pc:docMk/>
            <pc:sldMk cId="2760448669" sldId="278"/>
            <ac:spMk id="203" creationId="{49B64DF9-97DD-3CF0-AFBE-72C9A62CC955}"/>
          </ac:spMkLst>
        </pc:spChg>
      </pc:sldChg>
      <pc:sldChg chg="addSp delSp modSp add mod modNotesTx">
        <pc:chgData name="Lauri Antalainen" userId="daab662f-6c6b-4b9d-b5db-b87cf3c50f46" providerId="ADAL" clId="{70C6EA50-4B22-4791-B9AD-C922B7A3CD8D}" dt="2024-11-14T06:23:33.543" v="1065" actId="20577"/>
        <pc:sldMkLst>
          <pc:docMk/>
          <pc:sldMk cId="1142923765" sldId="279"/>
        </pc:sldMkLst>
        <pc:spChg chg="add del mod">
          <ac:chgData name="Lauri Antalainen" userId="daab662f-6c6b-4b9d-b5db-b87cf3c50f46" providerId="ADAL" clId="{70C6EA50-4B22-4791-B9AD-C922B7A3CD8D}" dt="2024-11-09T17:23:18.460" v="65" actId="478"/>
          <ac:spMkLst>
            <pc:docMk/>
            <pc:sldMk cId="1142923765" sldId="279"/>
            <ac:spMk id="3" creationId="{9B39E2A5-739E-D732-6865-97CCCDB69836}"/>
          </ac:spMkLst>
        </pc:spChg>
        <pc:spChg chg="del mod">
          <ac:chgData name="Lauri Antalainen" userId="daab662f-6c6b-4b9d-b5db-b87cf3c50f46" providerId="ADAL" clId="{70C6EA50-4B22-4791-B9AD-C922B7A3CD8D}" dt="2024-11-09T17:23:14.263" v="62" actId="478"/>
          <ac:spMkLst>
            <pc:docMk/>
            <pc:sldMk cId="1142923765" sldId="279"/>
            <ac:spMk id="142" creationId="{2D492035-5199-6889-B86F-76EBDDDE5EB6}"/>
          </ac:spMkLst>
        </pc:spChg>
        <pc:spChg chg="del">
          <ac:chgData name="Lauri Antalainen" userId="daab662f-6c6b-4b9d-b5db-b87cf3c50f46" providerId="ADAL" clId="{70C6EA50-4B22-4791-B9AD-C922B7A3CD8D}" dt="2024-11-09T17:23:14.263" v="62" actId="478"/>
          <ac:spMkLst>
            <pc:docMk/>
            <pc:sldMk cId="1142923765" sldId="279"/>
            <ac:spMk id="143" creationId="{6C3B12EE-0788-A89E-0356-C30586C02DD0}"/>
          </ac:spMkLst>
        </pc:spChg>
        <pc:spChg chg="del">
          <ac:chgData name="Lauri Antalainen" userId="daab662f-6c6b-4b9d-b5db-b87cf3c50f46" providerId="ADAL" clId="{70C6EA50-4B22-4791-B9AD-C922B7A3CD8D}" dt="2024-11-09T17:23:14.263" v="62" actId="478"/>
          <ac:spMkLst>
            <pc:docMk/>
            <pc:sldMk cId="1142923765" sldId="279"/>
            <ac:spMk id="144" creationId="{C511A24F-E3A2-B082-FAEF-4E4DA3EAAE32}"/>
          </ac:spMkLst>
        </pc:spChg>
        <pc:spChg chg="del">
          <ac:chgData name="Lauri Antalainen" userId="daab662f-6c6b-4b9d-b5db-b87cf3c50f46" providerId="ADAL" clId="{70C6EA50-4B22-4791-B9AD-C922B7A3CD8D}" dt="2024-11-09T17:23:14.263" v="62" actId="478"/>
          <ac:spMkLst>
            <pc:docMk/>
            <pc:sldMk cId="1142923765" sldId="279"/>
            <ac:spMk id="145" creationId="{2974E6ED-1D76-B814-AAB5-81AC5E2E9C32}"/>
          </ac:spMkLst>
        </pc:spChg>
        <pc:spChg chg="del">
          <ac:chgData name="Lauri Antalainen" userId="daab662f-6c6b-4b9d-b5db-b87cf3c50f46" providerId="ADAL" clId="{70C6EA50-4B22-4791-B9AD-C922B7A3CD8D}" dt="2024-11-09T17:23:14.263" v="62" actId="478"/>
          <ac:spMkLst>
            <pc:docMk/>
            <pc:sldMk cId="1142923765" sldId="279"/>
            <ac:spMk id="146" creationId="{7AE7E06D-8693-E0E6-FE32-03855D975BAB}"/>
          </ac:spMkLst>
        </pc:spChg>
        <pc:spChg chg="del">
          <ac:chgData name="Lauri Antalainen" userId="daab662f-6c6b-4b9d-b5db-b87cf3c50f46" providerId="ADAL" clId="{70C6EA50-4B22-4791-B9AD-C922B7A3CD8D}" dt="2024-11-09T17:23:14.263" v="62" actId="478"/>
          <ac:spMkLst>
            <pc:docMk/>
            <pc:sldMk cId="1142923765" sldId="279"/>
            <ac:spMk id="147" creationId="{FE9BF89A-777E-DB71-0E1D-B933C54AEBCE}"/>
          </ac:spMkLst>
        </pc:spChg>
        <pc:spChg chg="del">
          <ac:chgData name="Lauri Antalainen" userId="daab662f-6c6b-4b9d-b5db-b87cf3c50f46" providerId="ADAL" clId="{70C6EA50-4B22-4791-B9AD-C922B7A3CD8D}" dt="2024-11-09T17:23:14.263" v="62" actId="478"/>
          <ac:spMkLst>
            <pc:docMk/>
            <pc:sldMk cId="1142923765" sldId="279"/>
            <ac:spMk id="148" creationId="{CCE19C62-0AB3-CBF9-E706-4986C3D21612}"/>
          </ac:spMkLst>
        </pc:spChg>
        <pc:spChg chg="del">
          <ac:chgData name="Lauri Antalainen" userId="daab662f-6c6b-4b9d-b5db-b87cf3c50f46" providerId="ADAL" clId="{70C6EA50-4B22-4791-B9AD-C922B7A3CD8D}" dt="2024-11-09T17:23:14.263" v="62" actId="478"/>
          <ac:spMkLst>
            <pc:docMk/>
            <pc:sldMk cId="1142923765" sldId="279"/>
            <ac:spMk id="149" creationId="{0D661D06-0718-7D45-A07C-CF4692BEE980}"/>
          </ac:spMkLst>
        </pc:spChg>
        <pc:spChg chg="del">
          <ac:chgData name="Lauri Antalainen" userId="daab662f-6c6b-4b9d-b5db-b87cf3c50f46" providerId="ADAL" clId="{70C6EA50-4B22-4791-B9AD-C922B7A3CD8D}" dt="2024-11-09T17:23:14.263" v="62" actId="478"/>
          <ac:spMkLst>
            <pc:docMk/>
            <pc:sldMk cId="1142923765" sldId="279"/>
            <ac:spMk id="150" creationId="{4632B699-BADC-6923-9BB1-D4AE9D926480}"/>
          </ac:spMkLst>
        </pc:spChg>
        <pc:spChg chg="del">
          <ac:chgData name="Lauri Antalainen" userId="daab662f-6c6b-4b9d-b5db-b87cf3c50f46" providerId="ADAL" clId="{70C6EA50-4B22-4791-B9AD-C922B7A3CD8D}" dt="2024-11-09T17:23:14.263" v="62" actId="478"/>
          <ac:spMkLst>
            <pc:docMk/>
            <pc:sldMk cId="1142923765" sldId="279"/>
            <ac:spMk id="151" creationId="{032EA62F-7469-CF87-E664-A8FD3857D97E}"/>
          </ac:spMkLst>
        </pc:spChg>
        <pc:spChg chg="del">
          <ac:chgData name="Lauri Antalainen" userId="daab662f-6c6b-4b9d-b5db-b87cf3c50f46" providerId="ADAL" clId="{70C6EA50-4B22-4791-B9AD-C922B7A3CD8D}" dt="2024-11-09T17:23:16.297" v="63" actId="478"/>
          <ac:spMkLst>
            <pc:docMk/>
            <pc:sldMk cId="1142923765" sldId="279"/>
            <ac:spMk id="155" creationId="{E2993BC3-75A6-9039-F8E8-686FD53BE8D0}"/>
          </ac:spMkLst>
        </pc:spChg>
        <pc:picChg chg="add mod">
          <ac:chgData name="Lauri Antalainen" userId="daab662f-6c6b-4b9d-b5db-b87cf3c50f46" providerId="ADAL" clId="{70C6EA50-4B22-4791-B9AD-C922B7A3CD8D}" dt="2024-11-09T17:53:30.705" v="290" actId="1076"/>
          <ac:picMkLst>
            <pc:docMk/>
            <pc:sldMk cId="1142923765" sldId="279"/>
            <ac:picMk id="5" creationId="{119B30EE-DEAD-EFBB-E5E9-3A5355F3A5ED}"/>
          </ac:picMkLst>
        </pc:picChg>
        <pc:picChg chg="del">
          <ac:chgData name="Lauri Antalainen" userId="daab662f-6c6b-4b9d-b5db-b87cf3c50f46" providerId="ADAL" clId="{70C6EA50-4B22-4791-B9AD-C922B7A3CD8D}" dt="2024-11-09T17:23:14.263" v="62" actId="478"/>
          <ac:picMkLst>
            <pc:docMk/>
            <pc:sldMk cId="1142923765" sldId="279"/>
            <ac:picMk id="152" creationId="{24723B7F-F746-02FB-C29F-3F45AAD58118}"/>
          </ac:picMkLst>
        </pc:picChg>
        <pc:picChg chg="del">
          <ac:chgData name="Lauri Antalainen" userId="daab662f-6c6b-4b9d-b5db-b87cf3c50f46" providerId="ADAL" clId="{70C6EA50-4B22-4791-B9AD-C922B7A3CD8D}" dt="2024-11-09T17:23:14.263" v="62" actId="478"/>
          <ac:picMkLst>
            <pc:docMk/>
            <pc:sldMk cId="1142923765" sldId="279"/>
            <ac:picMk id="153" creationId="{8CCACD56-7081-E0AF-8E45-AED85FB217D1}"/>
          </ac:picMkLst>
        </pc:picChg>
        <pc:picChg chg="del">
          <ac:chgData name="Lauri Antalainen" userId="daab662f-6c6b-4b9d-b5db-b87cf3c50f46" providerId="ADAL" clId="{70C6EA50-4B22-4791-B9AD-C922B7A3CD8D}" dt="2024-11-09T17:23:14.263" v="62" actId="478"/>
          <ac:picMkLst>
            <pc:docMk/>
            <pc:sldMk cId="1142923765" sldId="279"/>
            <ac:picMk id="154" creationId="{1E89D74A-845C-5F41-CD07-8C199654EC7B}"/>
          </ac:picMkLst>
        </pc:picChg>
        <pc:picChg chg="add del">
          <ac:chgData name="Lauri Antalainen" userId="daab662f-6c6b-4b9d-b5db-b87cf3c50f46" providerId="ADAL" clId="{70C6EA50-4B22-4791-B9AD-C922B7A3CD8D}" dt="2024-11-09T17:52:23.791" v="286" actId="478"/>
          <ac:picMkLst>
            <pc:docMk/>
            <pc:sldMk cId="1142923765" sldId="279"/>
            <ac:picMk id="1026" creationId="{AFD4701C-7A71-D713-D0DC-1059794C1AF1}"/>
          </ac:picMkLst>
        </pc:picChg>
        <pc:picChg chg="add del">
          <ac:chgData name="Lauri Antalainen" userId="daab662f-6c6b-4b9d-b5db-b87cf3c50f46" providerId="ADAL" clId="{70C6EA50-4B22-4791-B9AD-C922B7A3CD8D}" dt="2024-11-09T17:52:45.743" v="288" actId="478"/>
          <ac:picMkLst>
            <pc:docMk/>
            <pc:sldMk cId="1142923765" sldId="279"/>
            <ac:picMk id="1028" creationId="{20C86F97-36CC-C4C4-4F72-43FC698BA649}"/>
          </ac:picMkLst>
        </pc:picChg>
      </pc:sldChg>
      <pc:sldChg chg="addSp delSp modSp add mod modNotesTx">
        <pc:chgData name="Lauri Antalainen" userId="daab662f-6c6b-4b9d-b5db-b87cf3c50f46" providerId="ADAL" clId="{70C6EA50-4B22-4791-B9AD-C922B7A3CD8D}" dt="2024-11-14T06:24:07.131" v="1072" actId="20577"/>
        <pc:sldMkLst>
          <pc:docMk/>
          <pc:sldMk cId="2271917214" sldId="280"/>
        </pc:sldMkLst>
        <pc:spChg chg="add mod">
          <ac:chgData name="Lauri Antalainen" userId="daab662f-6c6b-4b9d-b5db-b87cf3c50f46" providerId="ADAL" clId="{70C6EA50-4B22-4791-B9AD-C922B7A3CD8D}" dt="2024-11-11T08:02:32.042" v="841" actId="20577"/>
          <ac:spMkLst>
            <pc:docMk/>
            <pc:sldMk cId="2271917214" sldId="280"/>
            <ac:spMk id="2" creationId="{7E126C7F-7240-B63C-D443-90F8856CF317}"/>
          </ac:spMkLst>
        </pc:spChg>
        <pc:spChg chg="add mod">
          <ac:chgData name="Lauri Antalainen" userId="daab662f-6c6b-4b9d-b5db-b87cf3c50f46" providerId="ADAL" clId="{70C6EA50-4B22-4791-B9AD-C922B7A3CD8D}" dt="2024-11-11T08:02:36.172" v="845" actId="20577"/>
          <ac:spMkLst>
            <pc:docMk/>
            <pc:sldMk cId="2271917214" sldId="280"/>
            <ac:spMk id="5" creationId="{28FF5033-6506-5DDE-5BDC-C0D9956C129A}"/>
          </ac:spMkLst>
        </pc:spChg>
        <pc:spChg chg="add mod">
          <ac:chgData name="Lauri Antalainen" userId="daab662f-6c6b-4b9d-b5db-b87cf3c50f46" providerId="ADAL" clId="{70C6EA50-4B22-4791-B9AD-C922B7A3CD8D}" dt="2024-11-09T17:51:04.841" v="279" actId="20577"/>
          <ac:spMkLst>
            <pc:docMk/>
            <pc:sldMk cId="2271917214" sldId="280"/>
            <ac:spMk id="6" creationId="{10CBDF01-F02A-F777-0031-05E820C19B15}"/>
          </ac:spMkLst>
        </pc:spChg>
        <pc:picChg chg="add del mod">
          <ac:chgData name="Lauri Antalainen" userId="daab662f-6c6b-4b9d-b5db-b87cf3c50f46" providerId="ADAL" clId="{70C6EA50-4B22-4791-B9AD-C922B7A3CD8D}" dt="2024-11-09T17:47:07.607" v="242" actId="478"/>
          <ac:picMkLst>
            <pc:docMk/>
            <pc:sldMk cId="2271917214" sldId="280"/>
            <ac:picMk id="4" creationId="{0EBA8A10-E834-E6EF-9552-0B095346593A}"/>
          </ac:picMkLst>
        </pc:picChg>
        <pc:picChg chg="del">
          <ac:chgData name="Lauri Antalainen" userId="daab662f-6c6b-4b9d-b5db-b87cf3c50f46" providerId="ADAL" clId="{70C6EA50-4B22-4791-B9AD-C922B7A3CD8D}" dt="2024-11-09T17:34:24.557" v="162" actId="478"/>
          <ac:picMkLst>
            <pc:docMk/>
            <pc:sldMk cId="2271917214" sldId="280"/>
            <ac:picMk id="1026" creationId="{F5A6F0CD-3BC4-D330-F64D-BAB614BBD71E}"/>
          </ac:picMkLst>
        </pc:picChg>
        <pc:picChg chg="add mod">
          <ac:chgData name="Lauri Antalainen" userId="daab662f-6c6b-4b9d-b5db-b87cf3c50f46" providerId="ADAL" clId="{70C6EA50-4B22-4791-B9AD-C922B7A3CD8D}" dt="2024-11-09T17:51:17.941" v="284" actId="1076"/>
          <ac:picMkLst>
            <pc:docMk/>
            <pc:sldMk cId="2271917214" sldId="280"/>
            <ac:picMk id="3074" creationId="{2ADE799D-2AB1-BE81-8352-C6E2556F7569}"/>
          </ac:picMkLst>
        </pc:picChg>
        <pc:picChg chg="add del mod">
          <ac:chgData name="Lauri Antalainen" userId="daab662f-6c6b-4b9d-b5db-b87cf3c50f46" providerId="ADAL" clId="{70C6EA50-4B22-4791-B9AD-C922B7A3CD8D}" dt="2024-11-09T17:43:25.608" v="219" actId="478"/>
          <ac:picMkLst>
            <pc:docMk/>
            <pc:sldMk cId="2271917214" sldId="280"/>
            <ac:picMk id="3076" creationId="{ABC5B2E3-A7F4-E5B8-790E-811951FC97E2}"/>
          </ac:picMkLst>
        </pc:picChg>
        <pc:picChg chg="add del mod">
          <ac:chgData name="Lauri Antalainen" userId="daab662f-6c6b-4b9d-b5db-b87cf3c50f46" providerId="ADAL" clId="{70C6EA50-4B22-4791-B9AD-C922B7A3CD8D}" dt="2024-11-09T17:43:47.767" v="222" actId="478"/>
          <ac:picMkLst>
            <pc:docMk/>
            <pc:sldMk cId="2271917214" sldId="280"/>
            <ac:picMk id="3078" creationId="{BFBCC6DA-B813-6283-2090-1F646A36F42E}"/>
          </ac:picMkLst>
        </pc:picChg>
        <pc:picChg chg="add mod">
          <ac:chgData name="Lauri Antalainen" userId="daab662f-6c6b-4b9d-b5db-b87cf3c50f46" providerId="ADAL" clId="{70C6EA50-4B22-4791-B9AD-C922B7A3CD8D}" dt="2024-11-09T17:49:23.375" v="250" actId="14100"/>
          <ac:picMkLst>
            <pc:docMk/>
            <pc:sldMk cId="2271917214" sldId="280"/>
            <ac:picMk id="3080" creationId="{9AE75E8E-C2C8-81F2-550F-6BE38BF0264B}"/>
          </ac:picMkLst>
        </pc:picChg>
        <pc:picChg chg="add">
          <ac:chgData name="Lauri Antalainen" userId="daab662f-6c6b-4b9d-b5db-b87cf3c50f46" providerId="ADAL" clId="{70C6EA50-4B22-4791-B9AD-C922B7A3CD8D}" dt="2024-11-09T17:50:33.742" v="252"/>
          <ac:picMkLst>
            <pc:docMk/>
            <pc:sldMk cId="2271917214" sldId="280"/>
            <ac:picMk id="3082" creationId="{CF22AA2D-47D5-D1A6-1080-7D933915899B}"/>
          </ac:picMkLst>
        </pc:picChg>
      </pc:sldChg>
      <pc:sldChg chg="add del">
        <pc:chgData name="Lauri Antalainen" userId="daab662f-6c6b-4b9d-b5db-b87cf3c50f46" providerId="ADAL" clId="{70C6EA50-4B22-4791-B9AD-C922B7A3CD8D}" dt="2024-11-09T17:34:26.572" v="164"/>
        <pc:sldMkLst>
          <pc:docMk/>
          <pc:sldMk cId="1015254064" sldId="281"/>
        </pc:sldMkLst>
      </pc:sldChg>
      <pc:sldChg chg="delSp modSp add mod">
        <pc:chgData name="Lauri Antalainen" userId="daab662f-6c6b-4b9d-b5db-b87cf3c50f46" providerId="ADAL" clId="{70C6EA50-4B22-4791-B9AD-C922B7A3CD8D}" dt="2024-11-11T07:44:23.688" v="774" actId="20577"/>
        <pc:sldMkLst>
          <pc:docMk/>
          <pc:sldMk cId="1151745019" sldId="281"/>
        </pc:sldMkLst>
        <pc:spChg chg="mod">
          <ac:chgData name="Lauri Antalainen" userId="daab662f-6c6b-4b9d-b5db-b87cf3c50f46" providerId="ADAL" clId="{70C6EA50-4B22-4791-B9AD-C922B7A3CD8D}" dt="2024-11-11T07:44:23.688" v="774" actId="20577"/>
          <ac:spMkLst>
            <pc:docMk/>
            <pc:sldMk cId="1151745019" sldId="281"/>
            <ac:spMk id="2" creationId="{306B8F03-F5AE-1F2C-88E1-23F54596A54C}"/>
          </ac:spMkLst>
        </pc:spChg>
        <pc:picChg chg="mod">
          <ac:chgData name="Lauri Antalainen" userId="daab662f-6c6b-4b9d-b5db-b87cf3c50f46" providerId="ADAL" clId="{70C6EA50-4B22-4791-B9AD-C922B7A3CD8D}" dt="2024-11-09T17:45:28.812" v="239" actId="14100"/>
          <ac:picMkLst>
            <pc:docMk/>
            <pc:sldMk cId="1151745019" sldId="281"/>
            <ac:picMk id="4" creationId="{B564AB61-DF36-525F-2341-E9BB27B96A24}"/>
          </ac:picMkLst>
        </pc:picChg>
        <pc:picChg chg="del">
          <ac:chgData name="Lauri Antalainen" userId="daab662f-6c6b-4b9d-b5db-b87cf3c50f46" providerId="ADAL" clId="{70C6EA50-4B22-4791-B9AD-C922B7A3CD8D}" dt="2024-11-09T17:45:22.088" v="237" actId="478"/>
          <ac:picMkLst>
            <pc:docMk/>
            <pc:sldMk cId="1151745019" sldId="281"/>
            <ac:picMk id="3074" creationId="{CBFC55A1-0F06-496E-40FE-187326FB08CD}"/>
          </ac:picMkLst>
        </pc:picChg>
      </pc:sldChg>
      <pc:sldChg chg="addSp delSp modSp add mod modAnim modNotesTx">
        <pc:chgData name="Lauri Antalainen" userId="daab662f-6c6b-4b9d-b5db-b87cf3c50f46" providerId="ADAL" clId="{70C6EA50-4B22-4791-B9AD-C922B7A3CD8D}" dt="2024-11-14T06:23:36.338" v="1066" actId="20577"/>
        <pc:sldMkLst>
          <pc:docMk/>
          <pc:sldMk cId="3912656399" sldId="282"/>
        </pc:sldMkLst>
        <pc:spChg chg="add mod">
          <ac:chgData name="Lauri Antalainen" userId="daab662f-6c6b-4b9d-b5db-b87cf3c50f46" providerId="ADAL" clId="{70C6EA50-4B22-4791-B9AD-C922B7A3CD8D}" dt="2024-11-14T06:02:41.705" v="952" actId="20577"/>
          <ac:spMkLst>
            <pc:docMk/>
            <pc:sldMk cId="3912656399" sldId="282"/>
            <ac:spMk id="2" creationId="{59B10C5C-ABB8-D0E2-59D9-9D5C4BBF9031}"/>
          </ac:spMkLst>
        </pc:spChg>
        <pc:spChg chg="add del mod">
          <ac:chgData name="Lauri Antalainen" userId="daab662f-6c6b-4b9d-b5db-b87cf3c50f46" providerId="ADAL" clId="{70C6EA50-4B22-4791-B9AD-C922B7A3CD8D}" dt="2024-11-09T18:10:23.748" v="436" actId="478"/>
          <ac:spMkLst>
            <pc:docMk/>
            <pc:sldMk cId="3912656399" sldId="282"/>
            <ac:spMk id="4" creationId="{1712B556-F90F-694B-BA46-3CF19B42D513}"/>
          </ac:spMkLst>
        </pc:spChg>
        <pc:spChg chg="add del mod">
          <ac:chgData name="Lauri Antalainen" userId="daab662f-6c6b-4b9d-b5db-b87cf3c50f46" providerId="ADAL" clId="{70C6EA50-4B22-4791-B9AD-C922B7A3CD8D}" dt="2024-11-09T18:10:38.322" v="441" actId="478"/>
          <ac:spMkLst>
            <pc:docMk/>
            <pc:sldMk cId="3912656399" sldId="282"/>
            <ac:spMk id="6" creationId="{7C9E03C3-EAFE-A850-2997-118266B6985F}"/>
          </ac:spMkLst>
        </pc:spChg>
        <pc:picChg chg="add del mod">
          <ac:chgData name="Lauri Antalainen" userId="daab662f-6c6b-4b9d-b5db-b87cf3c50f46" providerId="ADAL" clId="{70C6EA50-4B22-4791-B9AD-C922B7A3CD8D}" dt="2024-11-14T05:59:37.720" v="882" actId="478"/>
          <ac:picMkLst>
            <pc:docMk/>
            <pc:sldMk cId="3912656399" sldId="282"/>
            <ac:picMk id="3" creationId="{08FBDAD7-1CE9-C7E1-CFA2-26CD359F46C4}"/>
          </ac:picMkLst>
        </pc:picChg>
        <pc:picChg chg="add del mod">
          <ac:chgData name="Lauri Antalainen" userId="daab662f-6c6b-4b9d-b5db-b87cf3c50f46" providerId="ADAL" clId="{70C6EA50-4B22-4791-B9AD-C922B7A3CD8D}" dt="2024-11-14T05:59:24.094" v="874" actId="478"/>
          <ac:picMkLst>
            <pc:docMk/>
            <pc:sldMk cId="3912656399" sldId="282"/>
            <ac:picMk id="4" creationId="{4F150EFE-1DC4-BD2D-2A6D-89027FB11245}"/>
          </ac:picMkLst>
        </pc:picChg>
        <pc:picChg chg="add del mod">
          <ac:chgData name="Lauri Antalainen" userId="daab662f-6c6b-4b9d-b5db-b87cf3c50f46" providerId="ADAL" clId="{70C6EA50-4B22-4791-B9AD-C922B7A3CD8D}" dt="2024-11-14T05:59:21.827" v="871" actId="478"/>
          <ac:picMkLst>
            <pc:docMk/>
            <pc:sldMk cId="3912656399" sldId="282"/>
            <ac:picMk id="5" creationId="{901C170C-F78B-4395-FA6A-3241DC7FED0D}"/>
          </ac:picMkLst>
        </pc:picChg>
        <pc:picChg chg="add del mod">
          <ac:chgData name="Lauri Antalainen" userId="daab662f-6c6b-4b9d-b5db-b87cf3c50f46" providerId="ADAL" clId="{70C6EA50-4B22-4791-B9AD-C922B7A3CD8D}" dt="2024-11-14T05:59:22.324" v="872" actId="478"/>
          <ac:picMkLst>
            <pc:docMk/>
            <pc:sldMk cId="3912656399" sldId="282"/>
            <ac:picMk id="6" creationId="{53A32FBF-6EBE-23C7-40B0-5D0E9C5A8BB1}"/>
          </ac:picMkLst>
        </pc:picChg>
        <pc:picChg chg="add del mod">
          <ac:chgData name="Lauri Antalainen" userId="daab662f-6c6b-4b9d-b5db-b87cf3c50f46" providerId="ADAL" clId="{70C6EA50-4B22-4791-B9AD-C922B7A3CD8D}" dt="2024-11-11T07:55:29.644" v="809" actId="478"/>
          <ac:picMkLst>
            <pc:docMk/>
            <pc:sldMk cId="3912656399" sldId="282"/>
            <ac:picMk id="7" creationId="{953A038A-9115-2E5D-AFF5-D2AD8A14C17B}"/>
          </ac:picMkLst>
        </pc:picChg>
        <pc:picChg chg="add mod">
          <ac:chgData name="Lauri Antalainen" userId="daab662f-6c6b-4b9d-b5db-b87cf3c50f46" providerId="ADAL" clId="{70C6EA50-4B22-4791-B9AD-C922B7A3CD8D}" dt="2024-11-14T05:59:36.693" v="881" actId="1076"/>
          <ac:picMkLst>
            <pc:docMk/>
            <pc:sldMk cId="3912656399" sldId="282"/>
            <ac:picMk id="1026" creationId="{6D9A6015-90B6-C21B-5989-B473AFCF1D28}"/>
          </ac:picMkLst>
        </pc:picChg>
        <pc:picChg chg="del">
          <ac:chgData name="Lauri Antalainen" userId="daab662f-6c6b-4b9d-b5db-b87cf3c50f46" providerId="ADAL" clId="{70C6EA50-4B22-4791-B9AD-C922B7A3CD8D}" dt="2024-11-09T18:03:29.464" v="292" actId="478"/>
          <ac:picMkLst>
            <pc:docMk/>
            <pc:sldMk cId="3912656399" sldId="282"/>
            <ac:picMk id="1026" creationId="{B0325883-7C34-F442-9EE1-080FE3D1B44A}"/>
          </ac:picMkLst>
        </pc:picChg>
        <pc:picChg chg="add del mod">
          <ac:chgData name="Lauri Antalainen" userId="daab662f-6c6b-4b9d-b5db-b87cf3c50f46" providerId="ADAL" clId="{70C6EA50-4B22-4791-B9AD-C922B7A3CD8D}" dt="2024-11-09T18:06:56.252" v="314" actId="478"/>
          <ac:picMkLst>
            <pc:docMk/>
            <pc:sldMk cId="3912656399" sldId="282"/>
            <ac:picMk id="5122" creationId="{8184A22A-C007-2DA4-2233-6CF227003B88}"/>
          </ac:picMkLst>
        </pc:picChg>
        <pc:picChg chg="add del mod">
          <ac:chgData name="Lauri Antalainen" userId="daab662f-6c6b-4b9d-b5db-b87cf3c50f46" providerId="ADAL" clId="{70C6EA50-4B22-4791-B9AD-C922B7A3CD8D}" dt="2024-11-14T05:59:27.639" v="877" actId="478"/>
          <ac:picMkLst>
            <pc:docMk/>
            <pc:sldMk cId="3912656399" sldId="282"/>
            <ac:picMk id="5124" creationId="{1C333E30-F4E5-38E0-9283-0E91EC378085}"/>
          </ac:picMkLst>
        </pc:picChg>
        <pc:picChg chg="add del mod">
          <ac:chgData name="Lauri Antalainen" userId="daab662f-6c6b-4b9d-b5db-b87cf3c50f46" providerId="ADAL" clId="{70C6EA50-4B22-4791-B9AD-C922B7A3CD8D}" dt="2024-11-14T05:59:25.717" v="876" actId="478"/>
          <ac:picMkLst>
            <pc:docMk/>
            <pc:sldMk cId="3912656399" sldId="282"/>
            <ac:picMk id="5126" creationId="{FD565A1F-A40D-3A54-8C94-1BEF8CA7CBCA}"/>
          </ac:picMkLst>
        </pc:picChg>
        <pc:picChg chg="add del mod">
          <ac:chgData name="Lauri Antalainen" userId="daab662f-6c6b-4b9d-b5db-b87cf3c50f46" providerId="ADAL" clId="{70C6EA50-4B22-4791-B9AD-C922B7A3CD8D}" dt="2024-11-14T05:59:23.238" v="873" actId="478"/>
          <ac:picMkLst>
            <pc:docMk/>
            <pc:sldMk cId="3912656399" sldId="282"/>
            <ac:picMk id="5128" creationId="{FA761AED-D4A5-D017-926D-EDDAD44DD1F4}"/>
          </ac:picMkLst>
        </pc:picChg>
        <pc:picChg chg="add del mod">
          <ac:chgData name="Lauri Antalainen" userId="daab662f-6c6b-4b9d-b5db-b87cf3c50f46" providerId="ADAL" clId="{70C6EA50-4B22-4791-B9AD-C922B7A3CD8D}" dt="2024-11-11T07:55:52.506" v="821" actId="478"/>
          <ac:picMkLst>
            <pc:docMk/>
            <pc:sldMk cId="3912656399" sldId="282"/>
            <ac:picMk id="5130" creationId="{8943A327-4320-4BFD-1CB0-E563D66A78D9}"/>
          </ac:picMkLst>
        </pc:picChg>
        <pc:picChg chg="add del mod">
          <ac:chgData name="Lauri Antalainen" userId="daab662f-6c6b-4b9d-b5db-b87cf3c50f46" providerId="ADAL" clId="{70C6EA50-4B22-4791-B9AD-C922B7A3CD8D}" dt="2024-11-11T07:55:31.382" v="810" actId="478"/>
          <ac:picMkLst>
            <pc:docMk/>
            <pc:sldMk cId="3912656399" sldId="282"/>
            <ac:picMk id="5132" creationId="{4BC7D7A8-9F87-BC92-CFD7-CB79531C040A}"/>
          </ac:picMkLst>
        </pc:picChg>
      </pc:sldChg>
      <pc:sldChg chg="add">
        <pc:chgData name="Lauri Antalainen" userId="daab662f-6c6b-4b9d-b5db-b87cf3c50f46" providerId="ADAL" clId="{70C6EA50-4B22-4791-B9AD-C922B7A3CD8D}" dt="2024-11-09T18:03:27.819" v="291"/>
        <pc:sldMkLst>
          <pc:docMk/>
          <pc:sldMk cId="596825626" sldId="283"/>
        </pc:sldMkLst>
      </pc:sldChg>
      <pc:sldChg chg="addSp delSp modSp add mod">
        <pc:chgData name="Lauri Antalainen" userId="daab662f-6c6b-4b9d-b5db-b87cf3c50f46" providerId="ADAL" clId="{70C6EA50-4B22-4791-B9AD-C922B7A3CD8D}" dt="2024-11-09T18:25:59.949" v="532" actId="20577"/>
        <pc:sldMkLst>
          <pc:docMk/>
          <pc:sldMk cId="2043540251" sldId="284"/>
        </pc:sldMkLst>
        <pc:spChg chg="add del mod">
          <ac:chgData name="Lauri Antalainen" userId="daab662f-6c6b-4b9d-b5db-b87cf3c50f46" providerId="ADAL" clId="{70C6EA50-4B22-4791-B9AD-C922B7A3CD8D}" dt="2024-11-09T18:25:41.067" v="492" actId="478"/>
          <ac:spMkLst>
            <pc:docMk/>
            <pc:sldMk cId="2043540251" sldId="284"/>
            <ac:spMk id="2" creationId="{1A5FDDEA-0B0A-FE29-08C5-7ADBBE434B49}"/>
          </ac:spMkLst>
        </pc:spChg>
        <pc:spChg chg="add del mod">
          <ac:chgData name="Lauri Antalainen" userId="daab662f-6c6b-4b9d-b5db-b87cf3c50f46" providerId="ADAL" clId="{70C6EA50-4B22-4791-B9AD-C922B7A3CD8D}" dt="2024-11-09T18:25:43.803" v="494" actId="478"/>
          <ac:spMkLst>
            <pc:docMk/>
            <pc:sldMk cId="2043540251" sldId="284"/>
            <ac:spMk id="3" creationId="{1E068650-FD2C-992B-82EC-20CAB4ABF518}"/>
          </ac:spMkLst>
        </pc:spChg>
        <pc:spChg chg="del">
          <ac:chgData name="Lauri Antalainen" userId="daab662f-6c6b-4b9d-b5db-b87cf3c50f46" providerId="ADAL" clId="{70C6EA50-4B22-4791-B9AD-C922B7A3CD8D}" dt="2024-11-09T18:25:13.294" v="489" actId="478"/>
          <ac:spMkLst>
            <pc:docMk/>
            <pc:sldMk cId="2043540251" sldId="284"/>
            <ac:spMk id="160" creationId="{4B7952D8-B4A3-AE0F-4E87-01EF008B068D}"/>
          </ac:spMkLst>
        </pc:spChg>
        <pc:spChg chg="del">
          <ac:chgData name="Lauri Antalainen" userId="daab662f-6c6b-4b9d-b5db-b87cf3c50f46" providerId="ADAL" clId="{70C6EA50-4B22-4791-B9AD-C922B7A3CD8D}" dt="2024-11-09T18:25:10.895" v="488" actId="478"/>
          <ac:spMkLst>
            <pc:docMk/>
            <pc:sldMk cId="2043540251" sldId="284"/>
            <ac:spMk id="161" creationId="{8E910C82-91EA-F68A-19E4-FDDD8B5E151B}"/>
          </ac:spMkLst>
        </pc:spChg>
        <pc:spChg chg="del">
          <ac:chgData name="Lauri Antalainen" userId="daab662f-6c6b-4b9d-b5db-b87cf3c50f46" providerId="ADAL" clId="{70C6EA50-4B22-4791-B9AD-C922B7A3CD8D}" dt="2024-11-09T18:25:10.895" v="488" actId="478"/>
          <ac:spMkLst>
            <pc:docMk/>
            <pc:sldMk cId="2043540251" sldId="284"/>
            <ac:spMk id="162" creationId="{C3D7E09F-089C-017F-C84F-BA61DD12B584}"/>
          </ac:spMkLst>
        </pc:spChg>
        <pc:spChg chg="del">
          <ac:chgData name="Lauri Antalainen" userId="daab662f-6c6b-4b9d-b5db-b87cf3c50f46" providerId="ADAL" clId="{70C6EA50-4B22-4791-B9AD-C922B7A3CD8D}" dt="2024-11-09T18:25:10.895" v="488" actId="478"/>
          <ac:spMkLst>
            <pc:docMk/>
            <pc:sldMk cId="2043540251" sldId="284"/>
            <ac:spMk id="163" creationId="{5B789454-5A1C-9E97-841D-0ACD380AE63C}"/>
          </ac:spMkLst>
        </pc:spChg>
        <pc:spChg chg="del">
          <ac:chgData name="Lauri Antalainen" userId="daab662f-6c6b-4b9d-b5db-b87cf3c50f46" providerId="ADAL" clId="{70C6EA50-4B22-4791-B9AD-C922B7A3CD8D}" dt="2024-11-09T18:25:10.895" v="488" actId="478"/>
          <ac:spMkLst>
            <pc:docMk/>
            <pc:sldMk cId="2043540251" sldId="284"/>
            <ac:spMk id="164" creationId="{C01B5191-3152-7EDD-3C73-B0A6C931AFC5}"/>
          </ac:spMkLst>
        </pc:spChg>
        <pc:spChg chg="del">
          <ac:chgData name="Lauri Antalainen" userId="daab662f-6c6b-4b9d-b5db-b87cf3c50f46" providerId="ADAL" clId="{70C6EA50-4B22-4791-B9AD-C922B7A3CD8D}" dt="2024-11-09T18:25:10.895" v="488" actId="478"/>
          <ac:spMkLst>
            <pc:docMk/>
            <pc:sldMk cId="2043540251" sldId="284"/>
            <ac:spMk id="165" creationId="{E75D3665-DCD3-08A8-FDC0-24AB0425D576}"/>
          </ac:spMkLst>
        </pc:spChg>
        <pc:spChg chg="del">
          <ac:chgData name="Lauri Antalainen" userId="daab662f-6c6b-4b9d-b5db-b87cf3c50f46" providerId="ADAL" clId="{70C6EA50-4B22-4791-B9AD-C922B7A3CD8D}" dt="2024-11-09T18:25:10.895" v="488" actId="478"/>
          <ac:spMkLst>
            <pc:docMk/>
            <pc:sldMk cId="2043540251" sldId="284"/>
            <ac:spMk id="166" creationId="{4CBDEF81-B8CE-AE54-025B-928B9D9F775F}"/>
          </ac:spMkLst>
        </pc:spChg>
        <pc:spChg chg="del">
          <ac:chgData name="Lauri Antalainen" userId="daab662f-6c6b-4b9d-b5db-b87cf3c50f46" providerId="ADAL" clId="{70C6EA50-4B22-4791-B9AD-C922B7A3CD8D}" dt="2024-11-09T18:25:10.895" v="488" actId="478"/>
          <ac:spMkLst>
            <pc:docMk/>
            <pc:sldMk cId="2043540251" sldId="284"/>
            <ac:spMk id="167" creationId="{58956691-6DFD-1A88-055A-92020F65C46E}"/>
          </ac:spMkLst>
        </pc:spChg>
        <pc:spChg chg="del">
          <ac:chgData name="Lauri Antalainen" userId="daab662f-6c6b-4b9d-b5db-b87cf3c50f46" providerId="ADAL" clId="{70C6EA50-4B22-4791-B9AD-C922B7A3CD8D}" dt="2024-11-09T18:25:10.895" v="488" actId="478"/>
          <ac:spMkLst>
            <pc:docMk/>
            <pc:sldMk cId="2043540251" sldId="284"/>
            <ac:spMk id="168" creationId="{76DEE3BB-6F13-F9D0-EC91-AC389F31C7E8}"/>
          </ac:spMkLst>
        </pc:spChg>
        <pc:spChg chg="del">
          <ac:chgData name="Lauri Antalainen" userId="daab662f-6c6b-4b9d-b5db-b87cf3c50f46" providerId="ADAL" clId="{70C6EA50-4B22-4791-B9AD-C922B7A3CD8D}" dt="2024-11-09T18:25:10.895" v="488" actId="478"/>
          <ac:spMkLst>
            <pc:docMk/>
            <pc:sldMk cId="2043540251" sldId="284"/>
            <ac:spMk id="169" creationId="{BAB91E74-A6BB-1669-4FE3-CE63BE076C51}"/>
          </ac:spMkLst>
        </pc:spChg>
        <pc:spChg chg="del">
          <ac:chgData name="Lauri Antalainen" userId="daab662f-6c6b-4b9d-b5db-b87cf3c50f46" providerId="ADAL" clId="{70C6EA50-4B22-4791-B9AD-C922B7A3CD8D}" dt="2024-11-09T18:25:10.895" v="488" actId="478"/>
          <ac:spMkLst>
            <pc:docMk/>
            <pc:sldMk cId="2043540251" sldId="284"/>
            <ac:spMk id="173" creationId="{022B3ACC-4912-A939-09C1-BDA52C9C3C96}"/>
          </ac:spMkLst>
        </pc:spChg>
        <pc:spChg chg="del">
          <ac:chgData name="Lauri Antalainen" userId="daab662f-6c6b-4b9d-b5db-b87cf3c50f46" providerId="ADAL" clId="{70C6EA50-4B22-4791-B9AD-C922B7A3CD8D}" dt="2024-11-09T18:25:10.895" v="488" actId="478"/>
          <ac:spMkLst>
            <pc:docMk/>
            <pc:sldMk cId="2043540251" sldId="284"/>
            <ac:spMk id="174" creationId="{979B9775-A04A-FBA9-1A2F-BBB03E98395A}"/>
          </ac:spMkLst>
        </pc:spChg>
        <pc:spChg chg="mod">
          <ac:chgData name="Lauri Antalainen" userId="daab662f-6c6b-4b9d-b5db-b87cf3c50f46" providerId="ADAL" clId="{70C6EA50-4B22-4791-B9AD-C922B7A3CD8D}" dt="2024-11-09T18:25:59.949" v="532" actId="20577"/>
          <ac:spMkLst>
            <pc:docMk/>
            <pc:sldMk cId="2043540251" sldId="284"/>
            <ac:spMk id="175" creationId="{1C844F0D-86FA-C9E1-13CD-78394F59E609}"/>
          </ac:spMkLst>
        </pc:spChg>
        <pc:picChg chg="add del mod">
          <ac:chgData name="Lauri Antalainen" userId="daab662f-6c6b-4b9d-b5db-b87cf3c50f46" providerId="ADAL" clId="{70C6EA50-4B22-4791-B9AD-C922B7A3CD8D}" dt="2024-11-09T18:25:42.345" v="493" actId="478"/>
          <ac:picMkLst>
            <pc:docMk/>
            <pc:sldMk cId="2043540251" sldId="284"/>
            <ac:picMk id="4" creationId="{FB5DC80B-5CEE-7A7B-E778-0EB235E74482}"/>
          </ac:picMkLst>
        </pc:picChg>
        <pc:picChg chg="add mod">
          <ac:chgData name="Lauri Antalainen" userId="daab662f-6c6b-4b9d-b5db-b87cf3c50f46" providerId="ADAL" clId="{70C6EA50-4B22-4791-B9AD-C922B7A3CD8D}" dt="2024-11-09T18:25:47.296" v="496" actId="1076"/>
          <ac:picMkLst>
            <pc:docMk/>
            <pc:sldMk cId="2043540251" sldId="284"/>
            <ac:picMk id="6" creationId="{18CA43D3-0988-031C-B01D-5DF243FC6B1E}"/>
          </ac:picMkLst>
        </pc:picChg>
        <pc:picChg chg="del">
          <ac:chgData name="Lauri Antalainen" userId="daab662f-6c6b-4b9d-b5db-b87cf3c50f46" providerId="ADAL" clId="{70C6EA50-4B22-4791-B9AD-C922B7A3CD8D}" dt="2024-11-09T18:25:10.895" v="488" actId="478"/>
          <ac:picMkLst>
            <pc:docMk/>
            <pc:sldMk cId="2043540251" sldId="284"/>
            <ac:picMk id="170" creationId="{8A18EF0F-8009-DF8C-FFB4-1ACD37AB0AB2}"/>
          </ac:picMkLst>
        </pc:picChg>
        <pc:picChg chg="del">
          <ac:chgData name="Lauri Antalainen" userId="daab662f-6c6b-4b9d-b5db-b87cf3c50f46" providerId="ADAL" clId="{70C6EA50-4B22-4791-B9AD-C922B7A3CD8D}" dt="2024-11-09T18:25:10.895" v="488" actId="478"/>
          <ac:picMkLst>
            <pc:docMk/>
            <pc:sldMk cId="2043540251" sldId="284"/>
            <ac:picMk id="171" creationId="{805C81B7-CC41-13DF-A938-3CD5A269C2D2}"/>
          </ac:picMkLst>
        </pc:picChg>
        <pc:picChg chg="del">
          <ac:chgData name="Lauri Antalainen" userId="daab662f-6c6b-4b9d-b5db-b87cf3c50f46" providerId="ADAL" clId="{70C6EA50-4B22-4791-B9AD-C922B7A3CD8D}" dt="2024-11-09T18:25:10.895" v="488" actId="478"/>
          <ac:picMkLst>
            <pc:docMk/>
            <pc:sldMk cId="2043540251" sldId="284"/>
            <ac:picMk id="172" creationId="{201B34BD-8309-8D12-751D-2BD1D187634C}"/>
          </ac:picMkLst>
        </pc:picChg>
      </pc:sldChg>
      <pc:sldChg chg="addSp delSp modSp add mod">
        <pc:chgData name="Lauri Antalainen" userId="daab662f-6c6b-4b9d-b5db-b87cf3c50f46" providerId="ADAL" clId="{70C6EA50-4B22-4791-B9AD-C922B7A3CD8D}" dt="2024-11-09T18:38:14.152" v="670" actId="20577"/>
        <pc:sldMkLst>
          <pc:docMk/>
          <pc:sldMk cId="1511634201" sldId="285"/>
        </pc:sldMkLst>
        <pc:spChg chg="add del">
          <ac:chgData name="Lauri Antalainen" userId="daab662f-6c6b-4b9d-b5db-b87cf3c50f46" providerId="ADAL" clId="{70C6EA50-4B22-4791-B9AD-C922B7A3CD8D}" dt="2024-11-09T18:37:17.151" v="573" actId="478"/>
          <ac:spMkLst>
            <pc:docMk/>
            <pc:sldMk cId="1511634201" sldId="285"/>
            <ac:spMk id="2" creationId="{AD5C711D-5C9C-BF9C-860F-B29810C216E8}"/>
          </ac:spMkLst>
        </pc:spChg>
        <pc:spChg chg="add del">
          <ac:chgData name="Lauri Antalainen" userId="daab662f-6c6b-4b9d-b5db-b87cf3c50f46" providerId="ADAL" clId="{70C6EA50-4B22-4791-B9AD-C922B7A3CD8D}" dt="2024-11-09T18:37:06.626" v="567" actId="478"/>
          <ac:spMkLst>
            <pc:docMk/>
            <pc:sldMk cId="1511634201" sldId="285"/>
            <ac:spMk id="4" creationId="{1F72D839-75E1-E4F4-A7BB-EFAC65106764}"/>
          </ac:spMkLst>
        </pc:spChg>
        <pc:spChg chg="add mod">
          <ac:chgData name="Lauri Antalainen" userId="daab662f-6c6b-4b9d-b5db-b87cf3c50f46" providerId="ADAL" clId="{70C6EA50-4B22-4791-B9AD-C922B7A3CD8D}" dt="2024-11-09T18:38:14.152" v="670" actId="20577"/>
          <ac:spMkLst>
            <pc:docMk/>
            <pc:sldMk cId="1511634201" sldId="285"/>
            <ac:spMk id="10" creationId="{9B595418-C5B0-8ABE-06D8-96EA310BF56F}"/>
          </ac:spMkLst>
        </pc:spChg>
        <pc:spChg chg="del mod">
          <ac:chgData name="Lauri Antalainen" userId="daab662f-6c6b-4b9d-b5db-b87cf3c50f46" providerId="ADAL" clId="{70C6EA50-4B22-4791-B9AD-C922B7A3CD8D}" dt="2024-11-09T18:37:34.785" v="575" actId="478"/>
          <ac:spMkLst>
            <pc:docMk/>
            <pc:sldMk cId="1511634201" sldId="285"/>
            <ac:spMk id="263" creationId="{AF704993-03E5-4402-233F-4CE3F6BCE9E9}"/>
          </ac:spMkLst>
        </pc:spChg>
        <pc:spChg chg="add del">
          <ac:chgData name="Lauri Antalainen" userId="daab662f-6c6b-4b9d-b5db-b87cf3c50f46" providerId="ADAL" clId="{70C6EA50-4B22-4791-B9AD-C922B7A3CD8D}" dt="2024-11-09T18:37:16.562" v="571" actId="478"/>
          <ac:spMkLst>
            <pc:docMk/>
            <pc:sldMk cId="1511634201" sldId="285"/>
            <ac:spMk id="267" creationId="{7CB4FFF1-C06F-817C-E36F-659B46CC98FD}"/>
          </ac:spMkLst>
        </pc:spChg>
        <pc:picChg chg="add del">
          <ac:chgData name="Lauri Antalainen" userId="daab662f-6c6b-4b9d-b5db-b87cf3c50f46" providerId="ADAL" clId="{70C6EA50-4B22-4791-B9AD-C922B7A3CD8D}" dt="2024-11-09T18:37:16.562" v="571" actId="478"/>
          <ac:picMkLst>
            <pc:docMk/>
            <pc:sldMk cId="1511634201" sldId="285"/>
            <ac:picMk id="3" creationId="{AC0D8285-1B42-F7E0-14FB-51BDFD8BA9F4}"/>
          </ac:picMkLst>
        </pc:picChg>
        <pc:picChg chg="add del">
          <ac:chgData name="Lauri Antalainen" userId="daab662f-6c6b-4b9d-b5db-b87cf3c50f46" providerId="ADAL" clId="{70C6EA50-4B22-4791-B9AD-C922B7A3CD8D}" dt="2024-11-09T18:37:06.571" v="566" actId="22"/>
          <ac:picMkLst>
            <pc:docMk/>
            <pc:sldMk cId="1511634201" sldId="285"/>
            <ac:picMk id="6" creationId="{EEEDA403-F344-F707-F528-BBCCBEB94CAD}"/>
          </ac:picMkLst>
        </pc:picChg>
        <pc:picChg chg="add mod">
          <ac:chgData name="Lauri Antalainen" userId="daab662f-6c6b-4b9d-b5db-b87cf3c50f46" providerId="ADAL" clId="{70C6EA50-4B22-4791-B9AD-C922B7A3CD8D}" dt="2024-11-09T18:37:37.771" v="576" actId="1076"/>
          <ac:picMkLst>
            <pc:docMk/>
            <pc:sldMk cId="1511634201" sldId="285"/>
            <ac:picMk id="8" creationId="{921E727F-6E15-81BB-97F4-1D817C867DCD}"/>
          </ac:picMkLst>
        </pc:picChg>
        <pc:picChg chg="add del">
          <ac:chgData name="Lauri Antalainen" userId="daab662f-6c6b-4b9d-b5db-b87cf3c50f46" providerId="ADAL" clId="{70C6EA50-4B22-4791-B9AD-C922B7A3CD8D}" dt="2024-11-09T18:37:16.785" v="572" actId="478"/>
          <ac:picMkLst>
            <pc:docMk/>
            <pc:sldMk cId="1511634201" sldId="285"/>
            <ac:picMk id="264" creationId="{61EC8E8B-BC11-EC0F-1EE7-76E749500440}"/>
          </ac:picMkLst>
        </pc:picChg>
        <pc:picChg chg="add del">
          <ac:chgData name="Lauri Antalainen" userId="daab662f-6c6b-4b9d-b5db-b87cf3c50f46" providerId="ADAL" clId="{70C6EA50-4B22-4791-B9AD-C922B7A3CD8D}" dt="2024-11-09T18:37:16.562" v="571" actId="478"/>
          <ac:picMkLst>
            <pc:docMk/>
            <pc:sldMk cId="1511634201" sldId="285"/>
            <ac:picMk id="265" creationId="{5F8D6E18-9F98-9CCF-7072-3F45E59D6EFE}"/>
          </ac:picMkLst>
        </pc:picChg>
        <pc:picChg chg="add del">
          <ac:chgData name="Lauri Antalainen" userId="daab662f-6c6b-4b9d-b5db-b87cf3c50f46" providerId="ADAL" clId="{70C6EA50-4B22-4791-B9AD-C922B7A3CD8D}" dt="2024-11-09T18:37:16.562" v="571" actId="478"/>
          <ac:picMkLst>
            <pc:docMk/>
            <pc:sldMk cId="1511634201" sldId="285"/>
            <ac:picMk id="266" creationId="{E1D2A55A-0729-0D8E-65E0-F1697FF7D741}"/>
          </ac:picMkLst>
        </pc:picChg>
      </pc:sldChg>
      <pc:sldChg chg="addSp delSp modSp add mod modNotesTx">
        <pc:chgData name="Lauri Antalainen" userId="daab662f-6c6b-4b9d-b5db-b87cf3c50f46" providerId="ADAL" clId="{70C6EA50-4B22-4791-B9AD-C922B7A3CD8D}" dt="2024-11-11T07:48:38.795" v="775" actId="20577"/>
        <pc:sldMkLst>
          <pc:docMk/>
          <pc:sldMk cId="2473574977" sldId="286"/>
        </pc:sldMkLst>
        <pc:spChg chg="add">
          <ac:chgData name="Lauri Antalainen" userId="daab662f-6c6b-4b9d-b5db-b87cf3c50f46" providerId="ADAL" clId="{70C6EA50-4B22-4791-B9AD-C922B7A3CD8D}" dt="2024-11-09T18:38:59.381" v="693"/>
          <ac:spMkLst>
            <pc:docMk/>
            <pc:sldMk cId="2473574977" sldId="286"/>
            <ac:spMk id="2" creationId="{1CABFE93-1A5B-7771-A996-EA16C364D1F4}"/>
          </ac:spMkLst>
        </pc:spChg>
        <pc:spChg chg="mod">
          <ac:chgData name="Lauri Antalainen" userId="daab662f-6c6b-4b9d-b5db-b87cf3c50f46" providerId="ADAL" clId="{70C6EA50-4B22-4791-B9AD-C922B7A3CD8D}" dt="2024-11-09T18:39:14.972" v="696" actId="20577"/>
          <ac:spMkLst>
            <pc:docMk/>
            <pc:sldMk cId="2473574977" sldId="286"/>
            <ac:spMk id="284" creationId="{E32DEF2F-F877-C092-F574-F719C45A16DC}"/>
          </ac:spMkLst>
        </pc:spChg>
        <pc:picChg chg="add mod">
          <ac:chgData name="Lauri Antalainen" userId="daab662f-6c6b-4b9d-b5db-b87cf3c50f46" providerId="ADAL" clId="{70C6EA50-4B22-4791-B9AD-C922B7A3CD8D}" dt="2024-11-09T18:39:12.933" v="695" actId="1076"/>
          <ac:picMkLst>
            <pc:docMk/>
            <pc:sldMk cId="2473574977" sldId="286"/>
            <ac:picMk id="3" creationId="{887EA821-294E-C811-A627-72F44DC28F5B}"/>
          </ac:picMkLst>
        </pc:picChg>
        <pc:picChg chg="del">
          <ac:chgData name="Lauri Antalainen" userId="daab662f-6c6b-4b9d-b5db-b87cf3c50f46" providerId="ADAL" clId="{70C6EA50-4B22-4791-B9AD-C922B7A3CD8D}" dt="2024-11-09T18:38:46.511" v="692" actId="478"/>
          <ac:picMkLst>
            <pc:docMk/>
            <pc:sldMk cId="2473574977" sldId="286"/>
            <ac:picMk id="285" creationId="{F053A483-96D0-490C-67E5-52B7AB7B1981}"/>
          </ac:picMkLst>
        </pc:picChg>
      </pc:sldChg>
      <pc:sldChg chg="addSp delSp modSp add del mod">
        <pc:chgData name="Lauri Antalainen" userId="daab662f-6c6b-4b9d-b5db-b87cf3c50f46" providerId="ADAL" clId="{70C6EA50-4B22-4791-B9AD-C922B7A3CD8D}" dt="2024-11-14T06:22:37.503" v="1060" actId="47"/>
        <pc:sldMkLst>
          <pc:docMk/>
          <pc:sldMk cId="1681104386" sldId="287"/>
        </pc:sldMkLst>
        <pc:spChg chg="add">
          <ac:chgData name="Lauri Antalainen" userId="daab662f-6c6b-4b9d-b5db-b87cf3c50f46" providerId="ADAL" clId="{70C6EA50-4B22-4791-B9AD-C922B7A3CD8D}" dt="2024-11-09T18:41:32.355" v="727"/>
          <ac:spMkLst>
            <pc:docMk/>
            <pc:sldMk cId="1681104386" sldId="287"/>
            <ac:spMk id="2" creationId="{C304BBA4-7CF2-23D4-87D0-2C8B65B4B66C}"/>
          </ac:spMkLst>
        </pc:spChg>
        <pc:spChg chg="add del">
          <ac:chgData name="Lauri Antalainen" userId="daab662f-6c6b-4b9d-b5db-b87cf3c50f46" providerId="ADAL" clId="{70C6EA50-4B22-4791-B9AD-C922B7A3CD8D}" dt="2024-11-09T18:41:41.531" v="730" actId="478"/>
          <ac:spMkLst>
            <pc:docMk/>
            <pc:sldMk cId="1681104386" sldId="287"/>
            <ac:spMk id="5" creationId="{3F0D77B4-01A8-B566-1890-73FF20FE9765}"/>
          </ac:spMkLst>
        </pc:spChg>
        <pc:spChg chg="mod">
          <ac:chgData name="Lauri Antalainen" userId="daab662f-6c6b-4b9d-b5db-b87cf3c50f46" providerId="ADAL" clId="{70C6EA50-4B22-4791-B9AD-C922B7A3CD8D}" dt="2024-11-09T18:40:48.825" v="725" actId="20577"/>
          <ac:spMkLst>
            <pc:docMk/>
            <pc:sldMk cId="1681104386" sldId="287"/>
            <ac:spMk id="186" creationId="{FD8CFE24-2B1D-83EF-E90E-5280255BBDC8}"/>
          </ac:spMkLst>
        </pc:spChg>
        <pc:picChg chg="del">
          <ac:chgData name="Lauri Antalainen" userId="daab662f-6c6b-4b9d-b5db-b87cf3c50f46" providerId="ADAL" clId="{70C6EA50-4B22-4791-B9AD-C922B7A3CD8D}" dt="2024-11-09T18:40:50.080" v="726" actId="478"/>
          <ac:picMkLst>
            <pc:docMk/>
            <pc:sldMk cId="1681104386" sldId="287"/>
            <ac:picMk id="3" creationId="{A45CDEFF-71AB-F9BE-5602-BC2ADD3666E7}"/>
          </ac:picMkLst>
        </pc:picChg>
        <pc:picChg chg="add mod">
          <ac:chgData name="Lauri Antalainen" userId="daab662f-6c6b-4b9d-b5db-b87cf3c50f46" providerId="ADAL" clId="{70C6EA50-4B22-4791-B9AD-C922B7A3CD8D}" dt="2024-11-09T18:42:03.258" v="732" actId="1076"/>
          <ac:picMkLst>
            <pc:docMk/>
            <pc:sldMk cId="1681104386" sldId="287"/>
            <ac:picMk id="7" creationId="{FAFCD108-675C-5A44-89CD-6B22D4487533}"/>
          </ac:picMkLst>
        </pc:picChg>
      </pc:sldChg>
      <pc:sldChg chg="add">
        <pc:chgData name="Lauri Antalainen" userId="daab662f-6c6b-4b9d-b5db-b87cf3c50f46" providerId="ADAL" clId="{70C6EA50-4B22-4791-B9AD-C922B7A3CD8D}" dt="2024-11-14T06:22:39.676" v="1061"/>
        <pc:sldMkLst>
          <pc:docMk/>
          <pc:sldMk cId="2012724775" sldId="287"/>
        </pc:sldMkLst>
      </pc:sldChg>
      <pc:sldChg chg="add del">
        <pc:chgData name="Lauri Antalainen" userId="daab662f-6c6b-4b9d-b5db-b87cf3c50f46" providerId="ADAL" clId="{70C6EA50-4B22-4791-B9AD-C922B7A3CD8D}" dt="2024-11-14T06:21:14.357" v="1058"/>
        <pc:sldMkLst>
          <pc:docMk/>
          <pc:sldMk cId="3709086979" sldId="287"/>
        </pc:sldMkLst>
      </pc:sldChg>
      <pc:sldChg chg="addSp delSp modSp add del mod">
        <pc:chgData name="Lauri Antalainen" userId="daab662f-6c6b-4b9d-b5db-b87cf3c50f46" providerId="ADAL" clId="{70C6EA50-4B22-4791-B9AD-C922B7A3CD8D}" dt="2024-11-14T06:22:37.503" v="1060" actId="47"/>
        <pc:sldMkLst>
          <pc:docMk/>
          <pc:sldMk cId="2726269173" sldId="288"/>
        </pc:sldMkLst>
        <pc:picChg chg="add del">
          <ac:chgData name="Lauri Antalainen" userId="daab662f-6c6b-4b9d-b5db-b87cf3c50f46" providerId="ADAL" clId="{70C6EA50-4B22-4791-B9AD-C922B7A3CD8D}" dt="2024-11-09T18:42:40.215" v="736" actId="478"/>
          <ac:picMkLst>
            <pc:docMk/>
            <pc:sldMk cId="2726269173" sldId="288"/>
            <ac:picMk id="3" creationId="{430B418F-7736-5779-4B87-C99C15E48D46}"/>
          </ac:picMkLst>
        </pc:picChg>
        <pc:picChg chg="add del">
          <ac:chgData name="Lauri Antalainen" userId="daab662f-6c6b-4b9d-b5db-b87cf3c50f46" providerId="ADAL" clId="{70C6EA50-4B22-4791-B9AD-C922B7A3CD8D}" dt="2024-11-09T18:44:35.026" v="738" actId="478"/>
          <ac:picMkLst>
            <pc:docMk/>
            <pc:sldMk cId="2726269173" sldId="288"/>
            <ac:picMk id="5" creationId="{E1AB98C2-940A-B788-1C21-3473D1BDCB8B}"/>
          </ac:picMkLst>
        </pc:picChg>
        <pc:picChg chg="del">
          <ac:chgData name="Lauri Antalainen" userId="daab662f-6c6b-4b9d-b5db-b87cf3c50f46" providerId="ADAL" clId="{70C6EA50-4B22-4791-B9AD-C922B7A3CD8D}" dt="2024-11-09T18:42:09.419" v="734" actId="478"/>
          <ac:picMkLst>
            <pc:docMk/>
            <pc:sldMk cId="2726269173" sldId="288"/>
            <ac:picMk id="7" creationId="{8686DDE7-6785-4FDD-74B3-2FCA542FFE72}"/>
          </ac:picMkLst>
        </pc:picChg>
        <pc:picChg chg="add mod">
          <ac:chgData name="Lauri Antalainen" userId="daab662f-6c6b-4b9d-b5db-b87cf3c50f46" providerId="ADAL" clId="{70C6EA50-4B22-4791-B9AD-C922B7A3CD8D}" dt="2024-11-09T18:44:40.198" v="741" actId="1076"/>
          <ac:picMkLst>
            <pc:docMk/>
            <pc:sldMk cId="2726269173" sldId="288"/>
            <ac:picMk id="8" creationId="{97B82407-35B7-B08E-79F8-F41239535F2F}"/>
          </ac:picMkLst>
        </pc:picChg>
      </pc:sldChg>
      <pc:sldChg chg="add del">
        <pc:chgData name="Lauri Antalainen" userId="daab662f-6c6b-4b9d-b5db-b87cf3c50f46" providerId="ADAL" clId="{70C6EA50-4B22-4791-B9AD-C922B7A3CD8D}" dt="2024-11-14T06:21:14.357" v="1058"/>
        <pc:sldMkLst>
          <pc:docMk/>
          <pc:sldMk cId="3215227074" sldId="288"/>
        </pc:sldMkLst>
      </pc:sldChg>
      <pc:sldChg chg="add">
        <pc:chgData name="Lauri Antalainen" userId="daab662f-6c6b-4b9d-b5db-b87cf3c50f46" providerId="ADAL" clId="{70C6EA50-4B22-4791-B9AD-C922B7A3CD8D}" dt="2024-11-14T06:22:39.676" v="1061"/>
        <pc:sldMkLst>
          <pc:docMk/>
          <pc:sldMk cId="3367469320" sldId="288"/>
        </pc:sldMkLst>
      </pc:sldChg>
      <pc:sldChg chg="addSp delSp modSp add mod modAnim modNotesTx">
        <pc:chgData name="Lauri Antalainen" userId="daab662f-6c6b-4b9d-b5db-b87cf3c50f46" providerId="ADAL" clId="{70C6EA50-4B22-4791-B9AD-C922B7A3CD8D}" dt="2024-11-14T06:23:38.679" v="1067" actId="20577"/>
        <pc:sldMkLst>
          <pc:docMk/>
          <pc:sldMk cId="1864416050" sldId="289"/>
        </pc:sldMkLst>
        <pc:spChg chg="mod">
          <ac:chgData name="Lauri Antalainen" userId="daab662f-6c6b-4b9d-b5db-b87cf3c50f46" providerId="ADAL" clId="{70C6EA50-4B22-4791-B9AD-C922B7A3CD8D}" dt="2024-11-14T05:59:47.368" v="895" actId="20577"/>
          <ac:spMkLst>
            <pc:docMk/>
            <pc:sldMk cId="1864416050" sldId="289"/>
            <ac:spMk id="2" creationId="{E84CE835-2E6D-013C-7301-4FD423A67165}"/>
          </ac:spMkLst>
        </pc:spChg>
        <pc:picChg chg="del">
          <ac:chgData name="Lauri Antalainen" userId="daab662f-6c6b-4b9d-b5db-b87cf3c50f46" providerId="ADAL" clId="{70C6EA50-4B22-4791-B9AD-C922B7A3CD8D}" dt="2024-11-14T06:00:17.853" v="896" actId="478"/>
          <ac:picMkLst>
            <pc:docMk/>
            <pc:sldMk cId="1864416050" sldId="289"/>
            <ac:picMk id="3" creationId="{7AD260E5-97B8-1A6A-BCAC-3C1739C2AE66}"/>
          </ac:picMkLst>
        </pc:picChg>
        <pc:picChg chg="del">
          <ac:chgData name="Lauri Antalainen" userId="daab662f-6c6b-4b9d-b5db-b87cf3c50f46" providerId="ADAL" clId="{70C6EA50-4B22-4791-B9AD-C922B7A3CD8D}" dt="2024-11-14T06:00:17.853" v="896" actId="478"/>
          <ac:picMkLst>
            <pc:docMk/>
            <pc:sldMk cId="1864416050" sldId="289"/>
            <ac:picMk id="4" creationId="{E9BC31FE-C71C-0252-54FF-C9BD2C4F9064}"/>
          </ac:picMkLst>
        </pc:picChg>
        <pc:picChg chg="del">
          <ac:chgData name="Lauri Antalainen" userId="daab662f-6c6b-4b9d-b5db-b87cf3c50f46" providerId="ADAL" clId="{70C6EA50-4B22-4791-B9AD-C922B7A3CD8D}" dt="2024-11-14T06:00:17.853" v="896" actId="478"/>
          <ac:picMkLst>
            <pc:docMk/>
            <pc:sldMk cId="1864416050" sldId="289"/>
            <ac:picMk id="5" creationId="{F1F800FA-9B93-7C27-7DD5-2BF46AC5758C}"/>
          </ac:picMkLst>
        </pc:picChg>
        <pc:picChg chg="del">
          <ac:chgData name="Lauri Antalainen" userId="daab662f-6c6b-4b9d-b5db-b87cf3c50f46" providerId="ADAL" clId="{70C6EA50-4B22-4791-B9AD-C922B7A3CD8D}" dt="2024-11-14T06:00:17.853" v="896" actId="478"/>
          <ac:picMkLst>
            <pc:docMk/>
            <pc:sldMk cId="1864416050" sldId="289"/>
            <ac:picMk id="6" creationId="{85822477-1CFC-BCF7-1E6C-CA448A243EAA}"/>
          </ac:picMkLst>
        </pc:picChg>
        <pc:picChg chg="add mod">
          <ac:chgData name="Lauri Antalainen" userId="daab662f-6c6b-4b9d-b5db-b87cf3c50f46" providerId="ADAL" clId="{70C6EA50-4B22-4791-B9AD-C922B7A3CD8D}" dt="2024-11-14T06:00:25.422" v="900" actId="1076"/>
          <ac:picMkLst>
            <pc:docMk/>
            <pc:sldMk cId="1864416050" sldId="289"/>
            <ac:picMk id="2050" creationId="{211846D9-DCAB-0C81-4FBF-6D0EB1DD4131}"/>
          </ac:picMkLst>
        </pc:picChg>
        <pc:picChg chg="del">
          <ac:chgData name="Lauri Antalainen" userId="daab662f-6c6b-4b9d-b5db-b87cf3c50f46" providerId="ADAL" clId="{70C6EA50-4B22-4791-B9AD-C922B7A3CD8D}" dt="2024-11-14T06:00:17.853" v="896" actId="478"/>
          <ac:picMkLst>
            <pc:docMk/>
            <pc:sldMk cId="1864416050" sldId="289"/>
            <ac:picMk id="5124" creationId="{2418B57E-85B9-5877-97C9-CC77A2FE0C5C}"/>
          </ac:picMkLst>
        </pc:picChg>
        <pc:picChg chg="del">
          <ac:chgData name="Lauri Antalainen" userId="daab662f-6c6b-4b9d-b5db-b87cf3c50f46" providerId="ADAL" clId="{70C6EA50-4B22-4791-B9AD-C922B7A3CD8D}" dt="2024-11-14T06:00:19.356" v="897" actId="478"/>
          <ac:picMkLst>
            <pc:docMk/>
            <pc:sldMk cId="1864416050" sldId="289"/>
            <ac:picMk id="5126" creationId="{20443808-9626-86D9-3F35-55CBC7E43866}"/>
          </ac:picMkLst>
        </pc:picChg>
        <pc:picChg chg="del">
          <ac:chgData name="Lauri Antalainen" userId="daab662f-6c6b-4b9d-b5db-b87cf3c50f46" providerId="ADAL" clId="{70C6EA50-4B22-4791-B9AD-C922B7A3CD8D}" dt="2024-11-14T06:00:17.853" v="896" actId="478"/>
          <ac:picMkLst>
            <pc:docMk/>
            <pc:sldMk cId="1864416050" sldId="289"/>
            <ac:picMk id="5128" creationId="{3FD24E1D-72DC-8CE0-FEFD-0BBFA3489D49}"/>
          </ac:picMkLst>
        </pc:picChg>
      </pc:sldChg>
      <pc:sldChg chg="addSp delSp modSp add mod modAnim modNotesTx">
        <pc:chgData name="Lauri Antalainen" userId="daab662f-6c6b-4b9d-b5db-b87cf3c50f46" providerId="ADAL" clId="{70C6EA50-4B22-4791-B9AD-C922B7A3CD8D}" dt="2024-11-14T06:23:43.922" v="1069" actId="20577"/>
        <pc:sldMkLst>
          <pc:docMk/>
          <pc:sldMk cId="4244345912" sldId="290"/>
        </pc:sldMkLst>
        <pc:spChg chg="mod">
          <ac:chgData name="Lauri Antalainen" userId="daab662f-6c6b-4b9d-b5db-b87cf3c50f46" providerId="ADAL" clId="{70C6EA50-4B22-4791-B9AD-C922B7A3CD8D}" dt="2024-11-14T06:00:49.476" v="923" actId="20577"/>
          <ac:spMkLst>
            <pc:docMk/>
            <pc:sldMk cId="4244345912" sldId="290"/>
            <ac:spMk id="2" creationId="{AB572778-79B1-373B-B40C-914B3AD0C93E}"/>
          </ac:spMkLst>
        </pc:spChg>
        <pc:picChg chg="del">
          <ac:chgData name="Lauri Antalainen" userId="daab662f-6c6b-4b9d-b5db-b87cf3c50f46" providerId="ADAL" clId="{70C6EA50-4B22-4791-B9AD-C922B7A3CD8D}" dt="2024-11-14T06:00:44.354" v="910" actId="478"/>
          <ac:picMkLst>
            <pc:docMk/>
            <pc:sldMk cId="4244345912" sldId="290"/>
            <ac:picMk id="3" creationId="{09516B4D-61A1-BF3B-622A-ABCCD67F8A03}"/>
          </ac:picMkLst>
        </pc:picChg>
        <pc:picChg chg="del">
          <ac:chgData name="Lauri Antalainen" userId="daab662f-6c6b-4b9d-b5db-b87cf3c50f46" providerId="ADAL" clId="{70C6EA50-4B22-4791-B9AD-C922B7A3CD8D}" dt="2024-11-14T06:00:46" v="913" actId="478"/>
          <ac:picMkLst>
            <pc:docMk/>
            <pc:sldMk cId="4244345912" sldId="290"/>
            <ac:picMk id="4" creationId="{5C8DBB47-89F7-71A5-0E3C-3A75E57AA9A4}"/>
          </ac:picMkLst>
        </pc:picChg>
        <pc:picChg chg="del">
          <ac:chgData name="Lauri Antalainen" userId="daab662f-6c6b-4b9d-b5db-b87cf3c50f46" providerId="ADAL" clId="{70C6EA50-4B22-4791-B9AD-C922B7A3CD8D}" dt="2024-11-14T06:00:43.629" v="909" actId="478"/>
          <ac:picMkLst>
            <pc:docMk/>
            <pc:sldMk cId="4244345912" sldId="290"/>
            <ac:picMk id="5" creationId="{50A3DB7F-BA62-08A0-838E-A75E2203D5A8}"/>
          </ac:picMkLst>
        </pc:picChg>
        <pc:picChg chg="del">
          <ac:chgData name="Lauri Antalainen" userId="daab662f-6c6b-4b9d-b5db-b87cf3c50f46" providerId="ADAL" clId="{70C6EA50-4B22-4791-B9AD-C922B7A3CD8D}" dt="2024-11-14T06:00:53.324" v="925" actId="478"/>
          <ac:picMkLst>
            <pc:docMk/>
            <pc:sldMk cId="4244345912" sldId="290"/>
            <ac:picMk id="6" creationId="{128C5B1C-EF7D-DA59-A64B-755353AE32D4}"/>
          </ac:picMkLst>
        </pc:picChg>
        <pc:picChg chg="add del mod">
          <ac:chgData name="Lauri Antalainen" userId="daab662f-6c6b-4b9d-b5db-b87cf3c50f46" providerId="ADAL" clId="{70C6EA50-4B22-4791-B9AD-C922B7A3CD8D}" dt="2024-11-14T06:03:09.039" v="956" actId="478"/>
          <ac:picMkLst>
            <pc:docMk/>
            <pc:sldMk cId="4244345912" sldId="290"/>
            <ac:picMk id="7" creationId="{4BB5874D-9743-5DB9-6B87-EED40D1E08DD}"/>
          </ac:picMkLst>
        </pc:picChg>
        <pc:picChg chg="add del mod">
          <ac:chgData name="Lauri Antalainen" userId="daab662f-6c6b-4b9d-b5db-b87cf3c50f46" providerId="ADAL" clId="{70C6EA50-4B22-4791-B9AD-C922B7A3CD8D}" dt="2024-11-14T06:03:08.057" v="955" actId="478"/>
          <ac:picMkLst>
            <pc:docMk/>
            <pc:sldMk cId="4244345912" sldId="290"/>
            <ac:picMk id="8" creationId="{239D0D61-6022-D0E1-63FC-ADD490FA1E14}"/>
          </ac:picMkLst>
        </pc:picChg>
        <pc:picChg chg="add mod">
          <ac:chgData name="Lauri Antalainen" userId="daab662f-6c6b-4b9d-b5db-b87cf3c50f46" providerId="ADAL" clId="{70C6EA50-4B22-4791-B9AD-C922B7A3CD8D}" dt="2024-11-14T06:03:18.362" v="961" actId="1076"/>
          <ac:picMkLst>
            <pc:docMk/>
            <pc:sldMk cId="4244345912" sldId="290"/>
            <ac:picMk id="3074" creationId="{CFA3F3AB-8728-E292-2354-34D7F0D44A25}"/>
          </ac:picMkLst>
        </pc:picChg>
        <pc:picChg chg="add mod">
          <ac:chgData name="Lauri Antalainen" userId="daab662f-6c6b-4b9d-b5db-b87cf3c50f46" providerId="ADAL" clId="{70C6EA50-4B22-4791-B9AD-C922B7A3CD8D}" dt="2024-11-14T06:03:16.862" v="960" actId="1076"/>
          <ac:picMkLst>
            <pc:docMk/>
            <pc:sldMk cId="4244345912" sldId="290"/>
            <ac:picMk id="3076" creationId="{AFE4EFBB-EC62-4D12-95B6-F07D11B99460}"/>
          </ac:picMkLst>
        </pc:picChg>
        <pc:picChg chg="del">
          <ac:chgData name="Lauri Antalainen" userId="daab662f-6c6b-4b9d-b5db-b87cf3c50f46" providerId="ADAL" clId="{70C6EA50-4B22-4791-B9AD-C922B7A3CD8D}" dt="2024-11-14T06:00:53.775" v="926" actId="478"/>
          <ac:picMkLst>
            <pc:docMk/>
            <pc:sldMk cId="4244345912" sldId="290"/>
            <ac:picMk id="5124" creationId="{868F27E2-58E6-2BD1-5B7C-CAF123DA3985}"/>
          </ac:picMkLst>
        </pc:picChg>
        <pc:picChg chg="del">
          <ac:chgData name="Lauri Antalainen" userId="daab662f-6c6b-4b9d-b5db-b87cf3c50f46" providerId="ADAL" clId="{70C6EA50-4B22-4791-B9AD-C922B7A3CD8D}" dt="2024-11-14T06:00:51.773" v="924" actId="478"/>
          <ac:picMkLst>
            <pc:docMk/>
            <pc:sldMk cId="4244345912" sldId="290"/>
            <ac:picMk id="5126" creationId="{385DCC54-0987-6C85-255B-37B6C58A8EBC}"/>
          </ac:picMkLst>
        </pc:picChg>
        <pc:picChg chg="del mod">
          <ac:chgData name="Lauri Antalainen" userId="daab662f-6c6b-4b9d-b5db-b87cf3c50f46" providerId="ADAL" clId="{70C6EA50-4B22-4791-B9AD-C922B7A3CD8D}" dt="2024-11-14T06:00:45.363" v="912" actId="478"/>
          <ac:picMkLst>
            <pc:docMk/>
            <pc:sldMk cId="4244345912" sldId="290"/>
            <ac:picMk id="5128" creationId="{FEEC5AA0-066B-0F49-D0C5-01A7763989EE}"/>
          </ac:picMkLst>
        </pc:picChg>
      </pc:sldChg>
      <pc:sldChg chg="addSp delSp modSp add mod ord modAnim modNotesTx">
        <pc:chgData name="Lauri Antalainen" userId="daab662f-6c6b-4b9d-b5db-b87cf3c50f46" providerId="ADAL" clId="{70C6EA50-4B22-4791-B9AD-C922B7A3CD8D}" dt="2024-11-14T06:23:41.323" v="1068" actId="20577"/>
        <pc:sldMkLst>
          <pc:docMk/>
          <pc:sldMk cId="2190505038" sldId="291"/>
        </pc:sldMkLst>
        <pc:spChg chg="mod">
          <ac:chgData name="Lauri Antalainen" userId="daab662f-6c6b-4b9d-b5db-b87cf3c50f46" providerId="ADAL" clId="{70C6EA50-4B22-4791-B9AD-C922B7A3CD8D}" dt="2024-11-14T06:01:00.148" v="940" actId="20577"/>
          <ac:spMkLst>
            <pc:docMk/>
            <pc:sldMk cId="2190505038" sldId="291"/>
            <ac:spMk id="2" creationId="{33AC73F1-29ED-8DC1-3BB2-8E5C3D23CE83}"/>
          </ac:spMkLst>
        </pc:spChg>
        <pc:picChg chg="del">
          <ac:chgData name="Lauri Antalainen" userId="daab662f-6c6b-4b9d-b5db-b87cf3c50f46" providerId="ADAL" clId="{70C6EA50-4B22-4791-B9AD-C922B7A3CD8D}" dt="2024-11-14T06:01:03.875" v="941" actId="478"/>
          <ac:picMkLst>
            <pc:docMk/>
            <pc:sldMk cId="2190505038" sldId="291"/>
            <ac:picMk id="3" creationId="{6F3230F8-7000-609D-0F10-0E4D79349FA5}"/>
          </ac:picMkLst>
        </pc:picChg>
        <pc:picChg chg="del">
          <ac:chgData name="Lauri Antalainen" userId="daab662f-6c6b-4b9d-b5db-b87cf3c50f46" providerId="ADAL" clId="{70C6EA50-4B22-4791-B9AD-C922B7A3CD8D}" dt="2024-11-14T06:01:03.875" v="941" actId="478"/>
          <ac:picMkLst>
            <pc:docMk/>
            <pc:sldMk cId="2190505038" sldId="291"/>
            <ac:picMk id="4" creationId="{6DB3CED8-BFA2-0630-2C44-C430F93CA836}"/>
          </ac:picMkLst>
        </pc:picChg>
        <pc:picChg chg="del">
          <ac:chgData name="Lauri Antalainen" userId="daab662f-6c6b-4b9d-b5db-b87cf3c50f46" providerId="ADAL" clId="{70C6EA50-4B22-4791-B9AD-C922B7A3CD8D}" dt="2024-11-14T06:01:03.875" v="941" actId="478"/>
          <ac:picMkLst>
            <pc:docMk/>
            <pc:sldMk cId="2190505038" sldId="291"/>
            <ac:picMk id="5" creationId="{62F57632-12C8-6213-4122-4642A5E20629}"/>
          </ac:picMkLst>
        </pc:picChg>
        <pc:picChg chg="del">
          <ac:chgData name="Lauri Antalainen" userId="daab662f-6c6b-4b9d-b5db-b87cf3c50f46" providerId="ADAL" clId="{70C6EA50-4B22-4791-B9AD-C922B7A3CD8D}" dt="2024-11-14T06:01:03.875" v="941" actId="478"/>
          <ac:picMkLst>
            <pc:docMk/>
            <pc:sldMk cId="2190505038" sldId="291"/>
            <ac:picMk id="6" creationId="{06658E75-F4AD-D3C2-611B-AD885D3A3AF4}"/>
          </ac:picMkLst>
        </pc:picChg>
        <pc:picChg chg="add mod">
          <ac:chgData name="Lauri Antalainen" userId="daab662f-6c6b-4b9d-b5db-b87cf3c50f46" providerId="ADAL" clId="{70C6EA50-4B22-4791-B9AD-C922B7A3CD8D}" dt="2024-11-14T06:03:38.897" v="963" actId="1076"/>
          <ac:picMkLst>
            <pc:docMk/>
            <pc:sldMk cId="2190505038" sldId="291"/>
            <ac:picMk id="4098" creationId="{F53C7D47-E48D-6CF8-EDC8-69E133708701}"/>
          </ac:picMkLst>
        </pc:picChg>
        <pc:picChg chg="del">
          <ac:chgData name="Lauri Antalainen" userId="daab662f-6c6b-4b9d-b5db-b87cf3c50f46" providerId="ADAL" clId="{70C6EA50-4B22-4791-B9AD-C922B7A3CD8D}" dt="2024-11-14T06:01:03.875" v="941" actId="478"/>
          <ac:picMkLst>
            <pc:docMk/>
            <pc:sldMk cId="2190505038" sldId="291"/>
            <ac:picMk id="5124" creationId="{02E1D59E-25A1-E520-200D-E31B443DDCEC}"/>
          </ac:picMkLst>
        </pc:picChg>
        <pc:picChg chg="del">
          <ac:chgData name="Lauri Antalainen" userId="daab662f-6c6b-4b9d-b5db-b87cf3c50f46" providerId="ADAL" clId="{70C6EA50-4B22-4791-B9AD-C922B7A3CD8D}" dt="2024-11-14T06:01:03.875" v="941" actId="478"/>
          <ac:picMkLst>
            <pc:docMk/>
            <pc:sldMk cId="2190505038" sldId="291"/>
            <ac:picMk id="5126" creationId="{CD5F4D10-1C26-6E78-8833-660AEB3B48C9}"/>
          </ac:picMkLst>
        </pc:picChg>
        <pc:picChg chg="del">
          <ac:chgData name="Lauri Antalainen" userId="daab662f-6c6b-4b9d-b5db-b87cf3c50f46" providerId="ADAL" clId="{70C6EA50-4B22-4791-B9AD-C922B7A3CD8D}" dt="2024-11-14T06:01:03.875" v="941" actId="478"/>
          <ac:picMkLst>
            <pc:docMk/>
            <pc:sldMk cId="2190505038" sldId="291"/>
            <ac:picMk id="5128" creationId="{788287E3-A0B6-171F-0463-D610AFD0BD9D}"/>
          </ac:picMkLst>
        </pc:picChg>
      </pc:sldChg>
      <pc:sldChg chg="modSp add del mod">
        <pc:chgData name="Lauri Antalainen" userId="daab662f-6c6b-4b9d-b5db-b87cf3c50f46" providerId="ADAL" clId="{70C6EA50-4B22-4791-B9AD-C922B7A3CD8D}" dt="2024-11-14T06:23:06.596" v="1064" actId="20577"/>
        <pc:sldMkLst>
          <pc:docMk/>
          <pc:sldMk cId="301944736" sldId="292"/>
        </pc:sldMkLst>
        <pc:spChg chg="mod">
          <ac:chgData name="Lauri Antalainen" userId="daab662f-6c6b-4b9d-b5db-b87cf3c50f46" providerId="ADAL" clId="{70C6EA50-4B22-4791-B9AD-C922B7A3CD8D}" dt="2024-11-14T06:23:06.596" v="1064" actId="20577"/>
          <ac:spMkLst>
            <pc:docMk/>
            <pc:sldMk cId="301944736" sldId="292"/>
            <ac:spMk id="203" creationId="{87CFDE11-B48B-AFF6-FB5F-DF51407EB3AC}"/>
          </ac:spMkLst>
        </pc:spChg>
      </pc:sldChg>
      <pc:sldChg chg="add del">
        <pc:chgData name="Lauri Antalainen" userId="daab662f-6c6b-4b9d-b5db-b87cf3c50f46" providerId="ADAL" clId="{70C6EA50-4B22-4791-B9AD-C922B7A3CD8D}" dt="2024-11-14T06:03:42.043" v="964" actId="47"/>
        <pc:sldMkLst>
          <pc:docMk/>
          <pc:sldMk cId="2189224848" sldId="292"/>
        </pc:sldMkLst>
      </pc:sldChg>
      <pc:sldChg chg="add ord">
        <pc:chgData name="Lauri Antalainen" userId="daab662f-6c6b-4b9d-b5db-b87cf3c50f46" providerId="ADAL" clId="{70C6EA50-4B22-4791-B9AD-C922B7A3CD8D}" dt="2024-11-14T06:24:39.546" v="1075" actId="20578"/>
        <pc:sldMkLst>
          <pc:docMk/>
          <pc:sldMk cId="1524835124" sldId="293"/>
        </pc:sldMkLst>
      </pc:sldChg>
      <pc:sldChg chg="addSp delSp add mod modNotesTx">
        <pc:chgData name="Lauri Antalainen" userId="daab662f-6c6b-4b9d-b5db-b87cf3c50f46" providerId="ADAL" clId="{70C6EA50-4B22-4791-B9AD-C922B7A3CD8D}" dt="2024-11-14T06:23:49.391" v="1070" actId="20577"/>
        <pc:sldMkLst>
          <pc:docMk/>
          <pc:sldMk cId="1633255379" sldId="294"/>
        </pc:sldMkLst>
        <pc:picChg chg="del">
          <ac:chgData name="Lauri Antalainen" userId="daab662f-6c6b-4b9d-b5db-b87cf3c50f46" providerId="ADAL" clId="{70C6EA50-4B22-4791-B9AD-C922B7A3CD8D}" dt="2024-11-14T06:17:56.268" v="1047" actId="478"/>
          <ac:picMkLst>
            <pc:docMk/>
            <pc:sldMk cId="1633255379" sldId="294"/>
            <ac:picMk id="115" creationId="{B0B7CF1B-79CE-A5B5-318D-0088CEDB46CB}"/>
          </ac:picMkLst>
        </pc:picChg>
        <pc:picChg chg="del">
          <ac:chgData name="Lauri Antalainen" userId="daab662f-6c6b-4b9d-b5db-b87cf3c50f46" providerId="ADAL" clId="{70C6EA50-4B22-4791-B9AD-C922B7A3CD8D}" dt="2024-11-14T06:17:56.268" v="1047" actId="478"/>
          <ac:picMkLst>
            <pc:docMk/>
            <pc:sldMk cId="1633255379" sldId="294"/>
            <ac:picMk id="116" creationId="{E8659783-EE22-7A0A-E2BF-665491145656}"/>
          </ac:picMkLst>
        </pc:picChg>
        <pc:picChg chg="del">
          <ac:chgData name="Lauri Antalainen" userId="daab662f-6c6b-4b9d-b5db-b87cf3c50f46" providerId="ADAL" clId="{70C6EA50-4B22-4791-B9AD-C922B7A3CD8D}" dt="2024-11-14T06:17:56.268" v="1047" actId="478"/>
          <ac:picMkLst>
            <pc:docMk/>
            <pc:sldMk cId="1633255379" sldId="294"/>
            <ac:picMk id="117" creationId="{DC080D82-18DF-62E9-544A-4F919C13993C}"/>
          </ac:picMkLst>
        </pc:picChg>
        <pc:picChg chg="del">
          <ac:chgData name="Lauri Antalainen" userId="daab662f-6c6b-4b9d-b5db-b87cf3c50f46" providerId="ADAL" clId="{70C6EA50-4B22-4791-B9AD-C922B7A3CD8D}" dt="2024-11-14T06:17:56.268" v="1047" actId="478"/>
          <ac:picMkLst>
            <pc:docMk/>
            <pc:sldMk cId="1633255379" sldId="294"/>
            <ac:picMk id="118" creationId="{C5BA3740-4736-570D-82D4-2E846681F2DD}"/>
          </ac:picMkLst>
        </pc:picChg>
        <pc:picChg chg="add">
          <ac:chgData name="Lauri Antalainen" userId="daab662f-6c6b-4b9d-b5db-b87cf3c50f46" providerId="ADAL" clId="{70C6EA50-4B22-4791-B9AD-C922B7A3CD8D}" dt="2024-11-14T06:18:13.685" v="1048"/>
          <ac:picMkLst>
            <pc:docMk/>
            <pc:sldMk cId="1633255379" sldId="294"/>
            <ac:picMk id="5122" creationId="{716ABE11-BE2C-0F33-CA92-8E142F88AA0F}"/>
          </ac:picMkLst>
        </pc:picChg>
      </pc:sldChg>
      <pc:sldChg chg="addSp delSp modSp add mod modNotesTx">
        <pc:chgData name="Lauri Antalainen" userId="daab662f-6c6b-4b9d-b5db-b87cf3c50f46" providerId="ADAL" clId="{70C6EA50-4B22-4791-B9AD-C922B7A3CD8D}" dt="2024-11-14T06:23:52.581" v="1071" actId="20577"/>
        <pc:sldMkLst>
          <pc:docMk/>
          <pc:sldMk cId="1870784754" sldId="295"/>
        </pc:sldMkLst>
        <pc:picChg chg="add mod">
          <ac:chgData name="Lauri Antalainen" userId="daab662f-6c6b-4b9d-b5db-b87cf3c50f46" providerId="ADAL" clId="{70C6EA50-4B22-4791-B9AD-C922B7A3CD8D}" dt="2024-11-14T06:20:30.299" v="1055" actId="1076"/>
          <ac:picMkLst>
            <pc:docMk/>
            <pc:sldMk cId="1870784754" sldId="295"/>
            <ac:picMk id="3" creationId="{06FF5CEE-3B95-0F18-53FC-CA48B86A5101}"/>
          </ac:picMkLst>
        </pc:picChg>
        <pc:picChg chg="del">
          <ac:chgData name="Lauri Antalainen" userId="daab662f-6c6b-4b9d-b5db-b87cf3c50f46" providerId="ADAL" clId="{70C6EA50-4B22-4791-B9AD-C922B7A3CD8D}" dt="2024-11-14T06:20:16.088" v="1051" actId="478"/>
          <ac:picMkLst>
            <pc:docMk/>
            <pc:sldMk cId="1870784754" sldId="295"/>
            <ac:picMk id="5122" creationId="{CC4E3561-E4B1-10DE-DC0F-8610651DD822}"/>
          </ac:picMkLst>
        </pc:picChg>
        <pc:picChg chg="add del">
          <ac:chgData name="Lauri Antalainen" userId="daab662f-6c6b-4b9d-b5db-b87cf3c50f46" providerId="ADAL" clId="{70C6EA50-4B22-4791-B9AD-C922B7A3CD8D}" dt="2024-11-14T06:20:27.408" v="1053" actId="478"/>
          <ac:picMkLst>
            <pc:docMk/>
            <pc:sldMk cId="1870784754" sldId="295"/>
            <ac:picMk id="6146" creationId="{7353F2D0-A920-2E6E-6CA9-2301F951741F}"/>
          </ac:picMkLst>
        </pc:picChg>
      </pc:sldChg>
    </pc:docChg>
  </pc:docChgLst>
  <pc:docChgLst>
    <pc:chgData name="Lauri Antalainen" userId="daab662f-6c6b-4b9d-b5db-b87cf3c50f46" providerId="ADAL" clId="{3A03EEE4-2E20-44A2-8D0E-8B3E3C3BEE61}"/>
    <pc:docChg chg="modSld">
      <pc:chgData name="Lauri Antalainen" userId="daab662f-6c6b-4b9d-b5db-b87cf3c50f46" providerId="ADAL" clId="{3A03EEE4-2E20-44A2-8D0E-8B3E3C3BEE61}" dt="2024-05-02T04:25:23.295" v="55" actId="20577"/>
      <pc:docMkLst>
        <pc:docMk/>
      </pc:docMkLst>
      <pc:sldChg chg="modSp mod">
        <pc:chgData name="Lauri Antalainen" userId="daab662f-6c6b-4b9d-b5db-b87cf3c50f46" providerId="ADAL" clId="{3A03EEE4-2E20-44A2-8D0E-8B3E3C3BEE61}" dt="2024-05-02T04:25:23.295" v="55" actId="20577"/>
        <pc:sldMkLst>
          <pc:docMk/>
          <pc:sldMk cId="0" sldId="256"/>
        </pc:sldMkLst>
        <pc:spChg chg="mod">
          <ac:chgData name="Lauri Antalainen" userId="daab662f-6c6b-4b9d-b5db-b87cf3c50f46" providerId="ADAL" clId="{3A03EEE4-2E20-44A2-8D0E-8B3E3C3BEE61}" dt="2024-05-02T04:25:23.295" v="55" actId="20577"/>
          <ac:spMkLst>
            <pc:docMk/>
            <pc:sldMk cId="0" sldId="256"/>
            <ac:spMk id="107" creationId="{00000000-0000-0000-0000-000000000000}"/>
          </ac:spMkLst>
        </pc:spChg>
      </pc:sldChg>
      <pc:sldChg chg="modSp mod">
        <pc:chgData name="Lauri Antalainen" userId="daab662f-6c6b-4b9d-b5db-b87cf3c50f46" providerId="ADAL" clId="{3A03EEE4-2E20-44A2-8D0E-8B3E3C3BEE61}" dt="2024-05-02T04:24:59.308" v="51" actId="20577"/>
        <pc:sldMkLst>
          <pc:docMk/>
          <pc:sldMk cId="0" sldId="273"/>
        </pc:sldMkLst>
        <pc:spChg chg="mod">
          <ac:chgData name="Lauri Antalainen" userId="daab662f-6c6b-4b9d-b5db-b87cf3c50f46" providerId="ADAL" clId="{3A03EEE4-2E20-44A2-8D0E-8B3E3C3BEE61}" dt="2024-05-02T04:24:59.308" v="51" actId="20577"/>
          <ac:spMkLst>
            <pc:docMk/>
            <pc:sldMk cId="0" sldId="273"/>
            <ac:spMk id="29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f4c6fdcc27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1f4c6fdcc27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67653E7C-C368-0963-4C29-2FAB04DE7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f4c6fdcc27_1_116:notes">
            <a:extLst>
              <a:ext uri="{FF2B5EF4-FFF2-40B4-BE49-F238E27FC236}">
                <a16:creationId xmlns:a16="http://schemas.microsoft.com/office/drawing/2014/main" id="{F7F4F688-A85C-A18E-3B71-B990D2E594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lang="en-US" b="1" i="0" dirty="0">
                <a:effectLst/>
                <a:latin typeface="-apple-system"/>
              </a:rPr>
              <a:t>Election of Pope Benedict in 2005 and Pope Francis in 2013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140" name="Google Shape;140;g1f4c6fdcc27_1_116:notes">
            <a:extLst>
              <a:ext uri="{FF2B5EF4-FFF2-40B4-BE49-F238E27FC236}">
                <a16:creationId xmlns:a16="http://schemas.microsoft.com/office/drawing/2014/main" id="{E6C5014F-DF95-E376-9982-C783D93C91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6670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2AB15782-B17F-ECF5-ADBC-8D2221167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f4c6fdcc27_1_175:notes">
            <a:extLst>
              <a:ext uri="{FF2B5EF4-FFF2-40B4-BE49-F238E27FC236}">
                <a16:creationId xmlns:a16="http://schemas.microsoft.com/office/drawing/2014/main" id="{DF921064-3825-A341-792F-F19D7520F5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1f4c6fdcc27_1_175:notes">
            <a:extLst>
              <a:ext uri="{FF2B5EF4-FFF2-40B4-BE49-F238E27FC236}">
                <a16:creationId xmlns:a16="http://schemas.microsoft.com/office/drawing/2014/main" id="{FBB38028-D337-121E-F73E-767095C7D9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5807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ED950A33-2FBF-057F-1B1E-E78ACE0C2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f4c6fdcc27_1_92:notes">
            <a:extLst>
              <a:ext uri="{FF2B5EF4-FFF2-40B4-BE49-F238E27FC236}">
                <a16:creationId xmlns:a16="http://schemas.microsoft.com/office/drawing/2014/main" id="{44022E34-9274-7D46-A780-3CE3B98D3D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g1f4c6fdcc27_1_92:notes">
            <a:extLst>
              <a:ext uri="{FF2B5EF4-FFF2-40B4-BE49-F238E27FC236}">
                <a16:creationId xmlns:a16="http://schemas.microsoft.com/office/drawing/2014/main" id="{4D529D42-8ADD-6300-0D7F-02F25DA43D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88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5AF8C1AC-0437-A943-3BFA-44C7A863B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f4c6fdcc27_1_92:notes">
            <a:extLst>
              <a:ext uri="{FF2B5EF4-FFF2-40B4-BE49-F238E27FC236}">
                <a16:creationId xmlns:a16="http://schemas.microsoft.com/office/drawing/2014/main" id="{73DE9CBE-7B2E-061D-A3E9-55A5E3F317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g1f4c6fdcc27_1_92:notes">
            <a:extLst>
              <a:ext uri="{FF2B5EF4-FFF2-40B4-BE49-F238E27FC236}">
                <a16:creationId xmlns:a16="http://schemas.microsoft.com/office/drawing/2014/main" id="{8E5879EE-4C83-AA10-A8F0-6BB0744745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1720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>
          <a:extLst>
            <a:ext uri="{FF2B5EF4-FFF2-40B4-BE49-F238E27FC236}">
              <a16:creationId xmlns:a16="http://schemas.microsoft.com/office/drawing/2014/main" id="{553F0DCA-3FDA-AB1F-6B92-7F6369FA8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f4c6fdcc27_1_159:notes">
            <a:extLst>
              <a:ext uri="{FF2B5EF4-FFF2-40B4-BE49-F238E27FC236}">
                <a16:creationId xmlns:a16="http://schemas.microsoft.com/office/drawing/2014/main" id="{D66AD527-8001-F768-7F86-6B6EB43448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1f4c6fdcc27_1_159:notes">
            <a:extLst>
              <a:ext uri="{FF2B5EF4-FFF2-40B4-BE49-F238E27FC236}">
                <a16:creationId xmlns:a16="http://schemas.microsoft.com/office/drawing/2014/main" id="{0946FE66-95BA-BEB4-450B-28C7671DDC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7516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>
          <a:extLst>
            <a:ext uri="{FF2B5EF4-FFF2-40B4-BE49-F238E27FC236}">
              <a16:creationId xmlns:a16="http://schemas.microsoft.com/office/drawing/2014/main" id="{F46C4D4A-AF68-0014-8D4E-44A7436C6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f4c6fdcc27_1_159:notes">
            <a:extLst>
              <a:ext uri="{FF2B5EF4-FFF2-40B4-BE49-F238E27FC236}">
                <a16:creationId xmlns:a16="http://schemas.microsoft.com/office/drawing/2014/main" id="{599E91A3-05CA-0AD1-5D80-945AAA1C0B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1f4c6fdcc27_1_159:notes">
            <a:extLst>
              <a:ext uri="{FF2B5EF4-FFF2-40B4-BE49-F238E27FC236}">
                <a16:creationId xmlns:a16="http://schemas.microsoft.com/office/drawing/2014/main" id="{826E8379-3B23-7A72-0948-01057B05CB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5794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9635BF7B-7353-61EE-F642-C8676B25B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f4c6fdcc27_1_92:notes">
            <a:extLst>
              <a:ext uri="{FF2B5EF4-FFF2-40B4-BE49-F238E27FC236}">
                <a16:creationId xmlns:a16="http://schemas.microsoft.com/office/drawing/2014/main" id="{D03B9195-FC43-CBEF-CC8D-20CA37867F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Lugu</a:t>
            </a:r>
            <a:r>
              <a:rPr lang="en-US" dirty="0"/>
              <a:t> Google Translate vs ChatGPT</a:t>
            </a:r>
            <a:endParaRPr dirty="0"/>
          </a:p>
        </p:txBody>
      </p:sp>
      <p:sp>
        <p:nvSpPr>
          <p:cNvPr id="113" name="Google Shape;113;g1f4c6fdcc27_1_92:notes">
            <a:extLst>
              <a:ext uri="{FF2B5EF4-FFF2-40B4-BE49-F238E27FC236}">
                <a16:creationId xmlns:a16="http://schemas.microsoft.com/office/drawing/2014/main" id="{24EB81C3-B1D4-E6EE-5D9E-EA7DEEF5D4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4347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FFF13CC5-068A-006D-2B4B-9F8A852D0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f4c6fdcc27_1_116:notes">
            <a:extLst>
              <a:ext uri="{FF2B5EF4-FFF2-40B4-BE49-F238E27FC236}">
                <a16:creationId xmlns:a16="http://schemas.microsoft.com/office/drawing/2014/main" id="{2EC319A7-492C-1E9C-CADB-D7DDAE4C26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140" name="Google Shape;140;g1f4c6fdcc27_1_116:notes">
            <a:extLst>
              <a:ext uri="{FF2B5EF4-FFF2-40B4-BE49-F238E27FC236}">
                <a16:creationId xmlns:a16="http://schemas.microsoft.com/office/drawing/2014/main" id="{D9B5D0C2-2DE3-95CB-074B-F97E81CBF7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504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9FB6E2B6-08D6-4054-2D46-2A68EDC82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f4c6fdcc27_1_116:notes">
            <a:extLst>
              <a:ext uri="{FF2B5EF4-FFF2-40B4-BE49-F238E27FC236}">
                <a16:creationId xmlns:a16="http://schemas.microsoft.com/office/drawing/2014/main" id="{91CDF215-CCAC-AE5E-0298-F51D5B5261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lang="en-US" b="1" i="0" dirty="0">
                <a:effectLst/>
                <a:latin typeface="-apple-system"/>
              </a:rPr>
              <a:t>Election of Pope Benedict in 2005 and Pope Francis in 2013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140" name="Google Shape;140;g1f4c6fdcc27_1_116:notes">
            <a:extLst>
              <a:ext uri="{FF2B5EF4-FFF2-40B4-BE49-F238E27FC236}">
                <a16:creationId xmlns:a16="http://schemas.microsoft.com/office/drawing/2014/main" id="{DDD247E1-BA4F-813A-E6D7-F561103E98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85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f4c6fdcc27_1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1f4c6fdcc27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f4c6fdcc27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f4c6fdcc27_1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 </a:t>
            </a:r>
            <a:r>
              <a:rPr lang="en-US" dirty="0" err="1"/>
              <a:t>Mõlemas</a:t>
            </a:r>
            <a:r>
              <a:rPr lang="en-US" dirty="0"/>
              <a:t> </a:t>
            </a:r>
            <a:r>
              <a:rPr lang="en-US" dirty="0" err="1"/>
              <a:t>puutub</a:t>
            </a:r>
            <a:r>
              <a:rPr lang="en-US" dirty="0"/>
              <a:t> </a:t>
            </a:r>
            <a:r>
              <a:rPr lang="en-US" dirty="0" err="1"/>
              <a:t>kokku</a:t>
            </a:r>
            <a:r>
              <a:rPr lang="en-US" dirty="0"/>
              <a:t> AI-ga: </a:t>
            </a:r>
            <a:r>
              <a:rPr lang="en-US" dirty="0" err="1"/>
              <a:t>selgitus</a:t>
            </a:r>
            <a:r>
              <a:rPr lang="en-US" dirty="0"/>
              <a:t> </a:t>
            </a:r>
            <a:r>
              <a:rPr lang="en-US" dirty="0" err="1"/>
              <a:t>kuidas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f4c6fdcc27_1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Optimeerida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ainult</a:t>
            </a:r>
            <a:r>
              <a:rPr lang="en-US" dirty="0"/>
              <a:t> </a:t>
            </a:r>
            <a:r>
              <a:rPr lang="en-US" dirty="0" err="1"/>
              <a:t>pidevalt</a:t>
            </a:r>
            <a:r>
              <a:rPr lang="en-US" dirty="0"/>
              <a:t> </a:t>
            </a:r>
            <a:r>
              <a:rPr lang="en-US" dirty="0" err="1"/>
              <a:t>toimuvat</a:t>
            </a:r>
            <a:r>
              <a:rPr lang="en-US" dirty="0"/>
              <a:t> </a:t>
            </a:r>
            <a:r>
              <a:rPr lang="en-US" dirty="0" err="1"/>
              <a:t>protsessi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 err="1"/>
              <a:t>Näide</a:t>
            </a:r>
            <a:r>
              <a:rPr lang="en-US" dirty="0"/>
              <a:t>: </a:t>
            </a:r>
            <a:r>
              <a:rPr lang="en-US" dirty="0" err="1"/>
              <a:t>arvete</a:t>
            </a:r>
            <a:r>
              <a:rPr lang="en-US" dirty="0"/>
              <a:t> </a:t>
            </a:r>
            <a:r>
              <a:rPr lang="en-US" dirty="0" err="1"/>
              <a:t>edastamine</a:t>
            </a:r>
            <a:r>
              <a:rPr lang="en-US" dirty="0"/>
              <a:t> (1 vs </a:t>
            </a:r>
            <a:r>
              <a:rPr lang="en-US" dirty="0" err="1"/>
              <a:t>igakuine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140" name="Google Shape;140;g1f4c6fdcc27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f4c6fdcc27_1_1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" name="Google Shape;158;g1f4c6fdcc27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E1B95B1B-87F4-72B1-DAE6-861B35FFF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f4c6fdcc27_1_134:notes">
            <a:extLst>
              <a:ext uri="{FF2B5EF4-FFF2-40B4-BE49-F238E27FC236}">
                <a16:creationId xmlns:a16="http://schemas.microsoft.com/office/drawing/2014/main" id="{B58C106A-EC42-0063-47E4-E642D707C5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" name="Google Shape;158;g1f4c6fdcc27_1_134:notes">
            <a:extLst>
              <a:ext uri="{FF2B5EF4-FFF2-40B4-BE49-F238E27FC236}">
                <a16:creationId xmlns:a16="http://schemas.microsoft.com/office/drawing/2014/main" id="{3DEA0165-3CC8-4220-0DE5-F5CB860079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2472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f4c6fdcc27_1_1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mõelda</a:t>
            </a:r>
            <a:r>
              <a:rPr lang="en-US" dirty="0"/>
              <a:t> </a:t>
            </a:r>
            <a:r>
              <a:rPr lang="en-US" dirty="0" err="1"/>
              <a:t>nii</a:t>
            </a:r>
            <a:r>
              <a:rPr lang="en-US" dirty="0"/>
              <a:t>, et </a:t>
            </a:r>
            <a:r>
              <a:rPr lang="en-US" dirty="0" err="1"/>
              <a:t>kõik</a:t>
            </a:r>
            <a:r>
              <a:rPr lang="en-US" dirty="0"/>
              <a:t> INFO-ga </a:t>
            </a:r>
            <a:r>
              <a:rPr lang="en-US" dirty="0" err="1"/>
              <a:t>seonduvad</a:t>
            </a:r>
            <a:r>
              <a:rPr lang="en-US" dirty="0"/>
              <a:t> </a:t>
            </a:r>
            <a:r>
              <a:rPr lang="en-US" dirty="0" err="1"/>
              <a:t>tegevused</a:t>
            </a:r>
            <a:r>
              <a:rPr lang="en-US" dirty="0"/>
              <a:t>. </a:t>
            </a:r>
            <a:r>
              <a:rPr lang="en-US" dirty="0" err="1"/>
              <a:t>Neid</a:t>
            </a:r>
            <a:r>
              <a:rPr lang="en-US" dirty="0"/>
              <a:t> </a:t>
            </a:r>
            <a:r>
              <a:rPr lang="en-US" dirty="0" err="1"/>
              <a:t>teeb</a:t>
            </a:r>
            <a:r>
              <a:rPr lang="en-US" dirty="0"/>
              <a:t> AI </a:t>
            </a:r>
            <a:r>
              <a:rPr lang="en-US" dirty="0" err="1"/>
              <a:t>paremini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inimene</a:t>
            </a:r>
            <a:r>
              <a:rPr lang="en-US" dirty="0"/>
              <a:t>. </a:t>
            </a:r>
            <a:r>
              <a:rPr lang="en-US" dirty="0" err="1"/>
              <a:t>Näiteks</a:t>
            </a:r>
            <a:r>
              <a:rPr lang="en-US" dirty="0"/>
              <a:t> </a:t>
            </a:r>
            <a:r>
              <a:rPr lang="en-US" dirty="0" err="1"/>
              <a:t>mängude</a:t>
            </a:r>
            <a:r>
              <a:rPr lang="en-US" dirty="0"/>
              <a:t> </a:t>
            </a:r>
            <a:r>
              <a:rPr lang="en-US" dirty="0" err="1"/>
              <a:t>mängimine</a:t>
            </a:r>
            <a:r>
              <a:rPr lang="en-US" dirty="0"/>
              <a:t>: online turn-based </a:t>
            </a:r>
            <a:r>
              <a:rPr lang="en-US" dirty="0" err="1"/>
              <a:t>mänge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saa</a:t>
            </a:r>
            <a:r>
              <a:rPr lang="en-US" dirty="0"/>
              <a:t> </a:t>
            </a:r>
            <a:r>
              <a:rPr lang="en-US" dirty="0" err="1"/>
              <a:t>raha</a:t>
            </a:r>
            <a:r>
              <a:rPr lang="en-US" dirty="0"/>
              <a:t> </a:t>
            </a:r>
            <a:r>
              <a:rPr lang="en-US" dirty="0" err="1"/>
              <a:t>peale</a:t>
            </a:r>
            <a:r>
              <a:rPr lang="en-US" dirty="0"/>
              <a:t> </a:t>
            </a:r>
            <a:r>
              <a:rPr lang="en-US" dirty="0" err="1"/>
              <a:t>teha</a:t>
            </a:r>
            <a:r>
              <a:rPr lang="en-US" dirty="0"/>
              <a:t>. MALE </a:t>
            </a:r>
            <a:r>
              <a:rPr lang="en-US" dirty="0" err="1"/>
              <a:t>näide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Enne</a:t>
            </a:r>
            <a:r>
              <a:rPr lang="en-US" dirty="0"/>
              <a:t> </a:t>
            </a:r>
            <a:r>
              <a:rPr lang="en-US" dirty="0" err="1"/>
              <a:t>suuri</a:t>
            </a:r>
            <a:r>
              <a:rPr lang="en-US" dirty="0"/>
              <a:t> </a:t>
            </a:r>
            <a:r>
              <a:rPr lang="en-US" dirty="0" err="1"/>
              <a:t>keelemudeleid</a:t>
            </a:r>
            <a:r>
              <a:rPr lang="en-US" dirty="0"/>
              <a:t> </a:t>
            </a:r>
            <a:r>
              <a:rPr lang="en-US" dirty="0" err="1"/>
              <a:t>töötas</a:t>
            </a:r>
            <a:r>
              <a:rPr lang="en-US" dirty="0"/>
              <a:t> AI </a:t>
            </a:r>
            <a:r>
              <a:rPr lang="en-US" dirty="0" err="1"/>
              <a:t>paremini</a:t>
            </a:r>
            <a:r>
              <a:rPr lang="en-US" dirty="0"/>
              <a:t> TÄIELIKU info </a:t>
            </a:r>
            <a:r>
              <a:rPr lang="en-US" dirty="0" err="1"/>
              <a:t>keskkonnas</a:t>
            </a:r>
            <a:r>
              <a:rPr lang="en-US" dirty="0"/>
              <a:t>, </a:t>
            </a:r>
            <a:r>
              <a:rPr lang="en-US" dirty="0" err="1"/>
              <a:t>nüüd</a:t>
            </a:r>
            <a:r>
              <a:rPr lang="en-US" dirty="0"/>
              <a:t> pole </a:t>
            </a:r>
            <a:r>
              <a:rPr lang="en-US" dirty="0" err="1"/>
              <a:t>suurt</a:t>
            </a:r>
            <a:r>
              <a:rPr lang="en-US" dirty="0"/>
              <a:t> </a:t>
            </a:r>
            <a:r>
              <a:rPr lang="en-US" dirty="0" err="1"/>
              <a:t>vahet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178" name="Google Shape;178;g1f4c6fdcc27_1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f4c6fdcc27_1_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g1f4c6fdcc27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f4c6fdcc27_1_1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1f4c6fdcc27_1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f4c6fdcc27_1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6" name="Google Shape;206;g1f4c6fdcc27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f4c6fdcc27_1_1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1f4c6fdcc27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f4c6fdcc27_1_1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AI on </a:t>
            </a:r>
            <a:r>
              <a:rPr lang="en-US" dirty="0" err="1"/>
              <a:t>täiesti</a:t>
            </a:r>
            <a:r>
              <a:rPr lang="en-US" dirty="0"/>
              <a:t> </a:t>
            </a:r>
            <a:r>
              <a:rPr lang="en-US" dirty="0" err="1"/>
              <a:t>uus</a:t>
            </a:r>
            <a:r>
              <a:rPr lang="en-US" dirty="0"/>
              <a:t> </a:t>
            </a:r>
            <a:r>
              <a:rPr lang="en-US" dirty="0" err="1"/>
              <a:t>pärusmaa</a:t>
            </a:r>
            <a:r>
              <a:rPr lang="en-US" dirty="0"/>
              <a:t> </a:t>
            </a:r>
            <a:r>
              <a:rPr lang="en-US" dirty="0" err="1"/>
              <a:t>startupide</a:t>
            </a:r>
            <a:r>
              <a:rPr lang="en-US" dirty="0"/>
              <a:t> </a:t>
            </a:r>
            <a:r>
              <a:rPr lang="en-US" dirty="0" err="1"/>
              <a:t>jaoks</a:t>
            </a:r>
            <a:r>
              <a:rPr lang="en-US" dirty="0"/>
              <a:t>. </a:t>
            </a:r>
            <a:r>
              <a:rPr lang="en-US" dirty="0" err="1"/>
              <a:t>Nagu</a:t>
            </a:r>
            <a:r>
              <a:rPr lang="en-US" dirty="0"/>
              <a:t> </a:t>
            </a:r>
            <a:r>
              <a:rPr lang="en-US" dirty="0" err="1"/>
              <a:t>kunagi</a:t>
            </a:r>
            <a:r>
              <a:rPr lang="en-US" dirty="0"/>
              <a:t> </a:t>
            </a:r>
            <a:r>
              <a:rPr lang="en-US" dirty="0" err="1"/>
              <a:t>olid</a:t>
            </a:r>
            <a:r>
              <a:rPr lang="en-US" dirty="0"/>
              <a:t> </a:t>
            </a:r>
            <a:r>
              <a:rPr lang="en-US" dirty="0" err="1"/>
              <a:t>mobiiliäpid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217" name="Google Shape;217;g1f4c6fdcc27_1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f4c6fdcc27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1f4c6fdcc27_1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Ei ole </a:t>
            </a:r>
            <a:r>
              <a:rPr lang="en-US" dirty="0" err="1"/>
              <a:t>realistlik</a:t>
            </a:r>
            <a:r>
              <a:rPr lang="en-US" dirty="0"/>
              <a:t>, et startup </a:t>
            </a:r>
            <a:r>
              <a:rPr lang="en-US" dirty="0" err="1"/>
              <a:t>loob</a:t>
            </a:r>
            <a:r>
              <a:rPr lang="en-US" dirty="0"/>
              <a:t> </a:t>
            </a:r>
            <a:r>
              <a:rPr lang="en-US" dirty="0" err="1"/>
              <a:t>parema</a:t>
            </a:r>
            <a:r>
              <a:rPr lang="en-US" dirty="0"/>
              <a:t> </a:t>
            </a:r>
            <a:r>
              <a:rPr lang="en-US" dirty="0" err="1"/>
              <a:t>mudeli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suured</a:t>
            </a:r>
            <a:r>
              <a:rPr lang="en-US" dirty="0"/>
              <a:t> </a:t>
            </a:r>
            <a:r>
              <a:rPr lang="en-US" dirty="0" err="1"/>
              <a:t>tegijad</a:t>
            </a:r>
            <a:r>
              <a:rPr lang="en-US" dirty="0"/>
              <a:t>. </a:t>
            </a:r>
            <a:r>
              <a:rPr lang="en-US" dirty="0" err="1"/>
              <a:t>Küll</a:t>
            </a:r>
            <a:r>
              <a:rPr lang="en-US" dirty="0"/>
              <a:t> aga </a:t>
            </a:r>
            <a:r>
              <a:rPr lang="en-US" dirty="0" err="1"/>
              <a:t>saab</a:t>
            </a:r>
            <a:r>
              <a:rPr lang="en-US" dirty="0"/>
              <a:t> </a:t>
            </a:r>
            <a:br>
              <a:rPr lang="en-US" dirty="0"/>
            </a:br>
            <a:r>
              <a:rPr lang="et" dirty="0"/>
              <a:t>Kasutaja vaade</a:t>
            </a:r>
            <a:r>
              <a:rPr lang="en-US" dirty="0"/>
              <a:t> on </a:t>
            </a:r>
            <a:r>
              <a:rPr lang="en-US" dirty="0" err="1"/>
              <a:t>märksa</a:t>
            </a:r>
            <a:r>
              <a:rPr lang="en-US" dirty="0"/>
              <a:t> </a:t>
            </a:r>
            <a:r>
              <a:rPr lang="en-US" dirty="0" err="1"/>
              <a:t>olulisem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t" dirty="0"/>
              <a:t> algoritmi viimistlemine</a:t>
            </a:r>
            <a:r>
              <a:rPr lang="en-US" dirty="0"/>
              <a:t> (Bolt/Uber </a:t>
            </a:r>
            <a:r>
              <a:rPr lang="en-US" dirty="0" err="1"/>
              <a:t>näide</a:t>
            </a:r>
            <a:r>
              <a:rPr lang="en-US" dirty="0"/>
              <a:t>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" name="Google Shape;223;g1f4c6fdcc27_1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f4c6fdcc27_1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 </a:t>
            </a:r>
            <a:r>
              <a:rPr lang="en-US" dirty="0" err="1"/>
              <a:t>Oskari</a:t>
            </a:r>
            <a:r>
              <a:rPr lang="en-US" dirty="0"/>
              <a:t> </a:t>
            </a:r>
            <a:r>
              <a:rPr lang="en-US" dirty="0" err="1"/>
              <a:t>lugu</a:t>
            </a:r>
            <a:endParaRPr dirty="0"/>
          </a:p>
        </p:txBody>
      </p:sp>
      <p:sp>
        <p:nvSpPr>
          <p:cNvPr id="129" name="Google Shape;129;g1f4c6fdcc27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f4c6fdcc27_1_2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 </a:t>
            </a:r>
            <a:r>
              <a:rPr lang="en-US" dirty="0" err="1"/>
              <a:t>Stereotüüpide</a:t>
            </a:r>
            <a:r>
              <a:rPr lang="en-US" dirty="0"/>
              <a:t> </a:t>
            </a:r>
            <a:r>
              <a:rPr lang="en-US" dirty="0" err="1"/>
              <a:t>kasutame</a:t>
            </a:r>
            <a:r>
              <a:rPr lang="en-US" dirty="0"/>
              <a:t> </a:t>
            </a:r>
            <a:r>
              <a:rPr lang="en-US" dirty="0" err="1"/>
              <a:t>asemel</a:t>
            </a:r>
            <a:r>
              <a:rPr lang="en-US" dirty="0"/>
              <a:t> </a:t>
            </a:r>
            <a:r>
              <a:rPr lang="en-US" dirty="0" err="1"/>
              <a:t>kasutame</a:t>
            </a:r>
            <a:r>
              <a:rPr lang="en-US" dirty="0"/>
              <a:t> </a:t>
            </a:r>
            <a:r>
              <a:rPr lang="en-US" dirty="0" err="1"/>
              <a:t>andmeid</a:t>
            </a:r>
            <a:r>
              <a:rPr lang="en-US" dirty="0"/>
              <a:t> ja </a:t>
            </a:r>
            <a:r>
              <a:rPr lang="en-US" dirty="0" err="1"/>
              <a:t>loome</a:t>
            </a:r>
            <a:r>
              <a:rPr lang="en-US" dirty="0"/>
              <a:t> </a:t>
            </a:r>
            <a:r>
              <a:rPr lang="en-US" dirty="0" err="1"/>
              <a:t>mustreid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261" name="Google Shape;261;g1f4c6fdcc27_1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>
          <a:extLst>
            <a:ext uri="{FF2B5EF4-FFF2-40B4-BE49-F238E27FC236}">
              <a16:creationId xmlns:a16="http://schemas.microsoft.com/office/drawing/2014/main" id="{D222EDC6-D010-8041-3610-7F4E3165A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f4c6fdcc27_1_231:notes">
            <a:extLst>
              <a:ext uri="{FF2B5EF4-FFF2-40B4-BE49-F238E27FC236}">
                <a16:creationId xmlns:a16="http://schemas.microsoft.com/office/drawing/2014/main" id="{FC44A9B9-A3C1-2912-E128-F8B49BBE5C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 </a:t>
            </a:r>
            <a:r>
              <a:rPr lang="en-US" dirty="0" err="1"/>
              <a:t>Stereotüüpide</a:t>
            </a:r>
            <a:r>
              <a:rPr lang="en-US" dirty="0"/>
              <a:t> </a:t>
            </a:r>
            <a:r>
              <a:rPr lang="en-US" dirty="0" err="1"/>
              <a:t>kasutame</a:t>
            </a:r>
            <a:r>
              <a:rPr lang="en-US" dirty="0"/>
              <a:t> </a:t>
            </a:r>
            <a:r>
              <a:rPr lang="en-US" dirty="0" err="1"/>
              <a:t>asemel</a:t>
            </a:r>
            <a:r>
              <a:rPr lang="en-US" dirty="0"/>
              <a:t> </a:t>
            </a:r>
            <a:r>
              <a:rPr lang="en-US" dirty="0" err="1"/>
              <a:t>kasutame</a:t>
            </a:r>
            <a:r>
              <a:rPr lang="en-US" dirty="0"/>
              <a:t> </a:t>
            </a:r>
            <a:r>
              <a:rPr lang="en-US" dirty="0" err="1"/>
              <a:t>andmeid</a:t>
            </a:r>
            <a:r>
              <a:rPr lang="en-US" dirty="0"/>
              <a:t> ja </a:t>
            </a:r>
            <a:r>
              <a:rPr lang="en-US" dirty="0" err="1"/>
              <a:t>loome</a:t>
            </a:r>
            <a:r>
              <a:rPr lang="en-US" dirty="0"/>
              <a:t> </a:t>
            </a:r>
            <a:r>
              <a:rPr lang="en-US" dirty="0" err="1"/>
              <a:t>mustreid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261" name="Google Shape;261;g1f4c6fdcc27_1_231:notes">
            <a:extLst>
              <a:ext uri="{FF2B5EF4-FFF2-40B4-BE49-F238E27FC236}">
                <a16:creationId xmlns:a16="http://schemas.microsoft.com/office/drawing/2014/main" id="{13DB46B7-B0FD-AD27-7161-11900B24D8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35437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f4c6fdcc27_1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1f4c6fdcc27_1_2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Kellele</a:t>
            </a:r>
            <a:r>
              <a:rPr lang="en-US" dirty="0"/>
              <a:t> </a:t>
            </a:r>
            <a:r>
              <a:rPr lang="en-US" dirty="0" err="1"/>
              <a:t>siin</a:t>
            </a:r>
            <a:r>
              <a:rPr lang="en-US" dirty="0"/>
              <a:t> </a:t>
            </a:r>
            <a:r>
              <a:rPr lang="en-US" dirty="0" err="1"/>
              <a:t>meeldib</a:t>
            </a:r>
            <a:r>
              <a:rPr lang="en-US" dirty="0"/>
              <a:t> </a:t>
            </a:r>
            <a:r>
              <a:rPr lang="en-US" dirty="0" err="1"/>
              <a:t>personaalne</a:t>
            </a:r>
            <a:r>
              <a:rPr lang="en-US" dirty="0"/>
              <a:t> </a:t>
            </a:r>
            <a:r>
              <a:rPr lang="en-US" dirty="0" err="1"/>
              <a:t>klienditeenindus</a:t>
            </a:r>
            <a:r>
              <a:rPr lang="en-US" dirty="0"/>
              <a:t>? Bolt vs </a:t>
            </a:r>
            <a:r>
              <a:rPr lang="en-US" dirty="0" err="1"/>
              <a:t>kiisu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Teenus</a:t>
            </a:r>
            <a:r>
              <a:rPr lang="en-US" dirty="0"/>
              <a:t> – </a:t>
            </a:r>
            <a:r>
              <a:rPr lang="en-US" dirty="0" err="1"/>
              <a:t>personaalne</a:t>
            </a:r>
            <a:r>
              <a:rPr lang="en-US" dirty="0"/>
              <a:t>, </a:t>
            </a:r>
            <a:r>
              <a:rPr lang="en-US" dirty="0" err="1"/>
              <a:t>jah</a:t>
            </a:r>
            <a:r>
              <a:rPr lang="en-US" dirty="0"/>
              <a:t>. </a:t>
            </a:r>
            <a:r>
              <a:rPr lang="en-US" dirty="0" err="1"/>
              <a:t>Teenuse</a:t>
            </a:r>
            <a:r>
              <a:rPr lang="en-US" dirty="0"/>
              <a:t> </a:t>
            </a:r>
            <a:r>
              <a:rPr lang="en-US" dirty="0" err="1"/>
              <a:t>tellimine</a:t>
            </a:r>
            <a:r>
              <a:rPr lang="en-US" dirty="0"/>
              <a:t> – </a:t>
            </a:r>
            <a:r>
              <a:rPr lang="en-US" dirty="0" err="1"/>
              <a:t>ei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271" name="Google Shape;271;g1f4c6fdcc27_1_2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f4c6fdcc27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1f4c6fdcc27_1_2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t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example, a real estate agent can upload text from previous listings, fine-tune a powerful model to generate similar text with just a click of a button, upload videos and photos of new listings, and simply ask the customized AI to generate a description of the property. </a:t>
            </a:r>
            <a:endParaRPr lang="en-US" b="0" i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Näidis</a:t>
            </a:r>
            <a:r>
              <a:rPr lang="en-US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põllutöömasinatest</a:t>
            </a:r>
            <a:r>
              <a:rPr lang="en-US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ja </a:t>
            </a: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robottööriistadest</a:t>
            </a:r>
            <a:r>
              <a:rPr lang="en-US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2" name="Google Shape;282;g1f4c6fdcc27_1_2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056657EA-36B8-7F1F-C606-D7E2C329C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f4c6fdcc27_1_246:notes">
            <a:extLst>
              <a:ext uri="{FF2B5EF4-FFF2-40B4-BE49-F238E27FC236}">
                <a16:creationId xmlns:a16="http://schemas.microsoft.com/office/drawing/2014/main" id="{784D0BC2-247E-D977-D8EF-72CB5A5A2B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1f4c6fdcc27_1_246:notes">
            <a:extLst>
              <a:ext uri="{FF2B5EF4-FFF2-40B4-BE49-F238E27FC236}">
                <a16:creationId xmlns:a16="http://schemas.microsoft.com/office/drawing/2014/main" id="{0428910A-8B9D-2638-7A31-D605EEBABB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2" name="Google Shape;282;g1f4c6fdcc27_1_246:notes">
            <a:extLst>
              <a:ext uri="{FF2B5EF4-FFF2-40B4-BE49-F238E27FC236}">
                <a16:creationId xmlns:a16="http://schemas.microsoft.com/office/drawing/2014/main" id="{047FFA66-120C-CF9A-748C-AB21DF81443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88033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f4c6fdcc27_1_2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1f4c6fdcc27_1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f4c6fdcc27_1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g1f4c6fdcc27_1_2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Kampaaniate</a:t>
            </a:r>
            <a:r>
              <a:rPr lang="en-US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elluviimine</a:t>
            </a:r>
            <a:r>
              <a:rPr lang="en-US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info </a:t>
            </a: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ekstraheerimine</a:t>
            </a:r>
            <a:r>
              <a:rPr lang="en-US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Poliitika</a:t>
            </a:r>
            <a:r>
              <a:rPr lang="en-US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näide</a:t>
            </a:r>
            <a:r>
              <a:rPr lang="en-US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Kliendi</a:t>
            </a:r>
            <a:r>
              <a:rPr lang="en-US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inputi</a:t>
            </a:r>
            <a:r>
              <a:rPr lang="en-US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kontrollimine</a:t>
            </a:r>
            <a:r>
              <a:rPr lang="en-US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jne</a:t>
            </a:r>
            <a:r>
              <a:rPr lang="en-US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RPA-d, </a:t>
            </a: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robotid</a:t>
            </a:r>
            <a:r>
              <a:rPr lang="en-US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Alexa-d </a:t>
            </a: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jne</a:t>
            </a:r>
            <a:endParaRPr lang="en-US" b="0" i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arenR"/>
              <a:tabLst/>
              <a:defRPr/>
            </a:pPr>
            <a:r>
              <a:rPr lang="en-US" b="0" i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Hispaania</a:t>
            </a:r>
            <a:r>
              <a:rPr lang="en-US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keele</a:t>
            </a:r>
            <a:r>
              <a:rPr lang="en-US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õppimine</a:t>
            </a:r>
            <a:r>
              <a:rPr lang="en-US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küsimuste</a:t>
            </a:r>
            <a:r>
              <a:rPr lang="en-US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genereerimine</a:t>
            </a:r>
            <a:r>
              <a:rPr lang="en-US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Identiteedi</a:t>
            </a:r>
            <a:r>
              <a:rPr lang="en-US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varastamine</a:t>
            </a:r>
            <a:r>
              <a:rPr lang="en-US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valimiste</a:t>
            </a:r>
            <a:r>
              <a:rPr lang="en-US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mõjutamine</a:t>
            </a:r>
            <a:r>
              <a:rPr lang="en-US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jne</a:t>
            </a:r>
            <a:endParaRPr dirty="0"/>
          </a:p>
        </p:txBody>
      </p:sp>
      <p:sp>
        <p:nvSpPr>
          <p:cNvPr id="302" name="Google Shape;302;g1f4c6fdcc27_1_2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f4c6fdcc27_1_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1f4c6fdcc27_1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481DEFF4-A43F-586F-BC10-F08E17E4E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f4c6fdcc27_1_175:notes">
            <a:extLst>
              <a:ext uri="{FF2B5EF4-FFF2-40B4-BE49-F238E27FC236}">
                <a16:creationId xmlns:a16="http://schemas.microsoft.com/office/drawing/2014/main" id="{C8077C0F-24B9-DC71-876E-F34A69F437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1f4c6fdcc27_1_175:notes">
            <a:extLst>
              <a:ext uri="{FF2B5EF4-FFF2-40B4-BE49-F238E27FC236}">
                <a16:creationId xmlns:a16="http://schemas.microsoft.com/office/drawing/2014/main" id="{70DCE556-2B0D-6545-694A-B71BCF58F9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9567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917DAB28-9A44-A2A7-BD83-3B13B9C70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f4c6fdcc27_1_116:notes">
            <a:extLst>
              <a:ext uri="{FF2B5EF4-FFF2-40B4-BE49-F238E27FC236}">
                <a16:creationId xmlns:a16="http://schemas.microsoft.com/office/drawing/2014/main" id="{ACD8694F-AFBB-CDDD-430D-10E23D2451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140" name="Google Shape;140;g1f4c6fdcc27_1_116:notes">
            <a:extLst>
              <a:ext uri="{FF2B5EF4-FFF2-40B4-BE49-F238E27FC236}">
                <a16:creationId xmlns:a16="http://schemas.microsoft.com/office/drawing/2014/main" id="{15C03C2A-B074-4B3A-9D8A-0FD94286E7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181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4CF482B2-CBDA-7C32-C6F2-7B4541EA5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f4c6fdcc27_1_116:notes">
            <a:extLst>
              <a:ext uri="{FF2B5EF4-FFF2-40B4-BE49-F238E27FC236}">
                <a16:creationId xmlns:a16="http://schemas.microsoft.com/office/drawing/2014/main" id="{31B238FB-CF78-ECD4-ECE9-807FBD3AE9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140" name="Google Shape;140;g1f4c6fdcc27_1_116:notes">
            <a:extLst>
              <a:ext uri="{FF2B5EF4-FFF2-40B4-BE49-F238E27FC236}">
                <a16:creationId xmlns:a16="http://schemas.microsoft.com/office/drawing/2014/main" id="{503BEF23-CF1E-3EE0-5DF2-207186AA17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4149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BE222752-6976-2129-F651-0056160DA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f4c6fdcc27_1_116:notes">
            <a:extLst>
              <a:ext uri="{FF2B5EF4-FFF2-40B4-BE49-F238E27FC236}">
                <a16:creationId xmlns:a16="http://schemas.microsoft.com/office/drawing/2014/main" id="{9D250CB2-059D-38BB-4769-4560F1703B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140" name="Google Shape;140;g1f4c6fdcc27_1_116:notes">
            <a:extLst>
              <a:ext uri="{FF2B5EF4-FFF2-40B4-BE49-F238E27FC236}">
                <a16:creationId xmlns:a16="http://schemas.microsoft.com/office/drawing/2014/main" id="{870090F1-D7DA-4EA2-F5AA-2ADDF7EB5E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5739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C3246ED1-E5D3-B082-3EEC-E982FE5F2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f4c6fdcc27_1_116:notes">
            <a:extLst>
              <a:ext uri="{FF2B5EF4-FFF2-40B4-BE49-F238E27FC236}">
                <a16:creationId xmlns:a16="http://schemas.microsoft.com/office/drawing/2014/main" id="{BEE8AEEF-6914-8D21-E6DA-98083E4CEB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140" name="Google Shape;140;g1f4c6fdcc27_1_116:notes">
            <a:extLst>
              <a:ext uri="{FF2B5EF4-FFF2-40B4-BE49-F238E27FC236}">
                <a16:creationId xmlns:a16="http://schemas.microsoft.com/office/drawing/2014/main" id="{C76A1C0D-0120-29EA-CD20-8119F2D1FD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1460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845A7063-806C-25FF-A3DA-DD8E2E652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f4c6fdcc27_1_116:notes">
            <a:extLst>
              <a:ext uri="{FF2B5EF4-FFF2-40B4-BE49-F238E27FC236}">
                <a16:creationId xmlns:a16="http://schemas.microsoft.com/office/drawing/2014/main" id="{7559597E-A088-083C-295D-8EBD0B761D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140" name="Google Shape;140;g1f4c6fdcc27_1_116:notes">
            <a:extLst>
              <a:ext uri="{FF2B5EF4-FFF2-40B4-BE49-F238E27FC236}">
                <a16:creationId xmlns:a16="http://schemas.microsoft.com/office/drawing/2014/main" id="{84695720-C20B-39DE-4FEA-3C57C2BE15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8814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Picture on the Right">
  <p:cSld name="Content with Picture on the Righ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337049" y="2425046"/>
            <a:ext cx="4126500" cy="19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83" name="Google Shape;83;p13"/>
          <p:cNvSpPr>
            <a:spLocks noGrp="1"/>
          </p:cNvSpPr>
          <p:nvPr>
            <p:ph type="pic" idx="2"/>
          </p:nvPr>
        </p:nvSpPr>
        <p:spPr>
          <a:xfrm>
            <a:off x="4417269" y="0"/>
            <a:ext cx="4726800" cy="5143500"/>
          </a:xfrm>
          <a:prstGeom prst="rect">
            <a:avLst/>
          </a:prstGeom>
          <a:solidFill>
            <a:srgbClr val="DEDCE2"/>
          </a:solidFill>
          <a:ln>
            <a:noFill/>
          </a:ln>
        </p:spPr>
      </p:sp>
      <p:pic>
        <p:nvPicPr>
          <p:cNvPr id="84" name="Google Shape;8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7049" y="4627302"/>
            <a:ext cx="859531" cy="18751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337049" y="789384"/>
            <a:ext cx="5206500" cy="15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Bullet Points v1">
  <p:cSld name="TITLE_AND_BODY_1_3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/>
          <p:nvPr/>
        </p:nvSpPr>
        <p:spPr>
          <a:xfrm>
            <a:off x="4902575" y="153100"/>
            <a:ext cx="74700" cy="483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6"/>
          <p:cNvSpPr>
            <a:spLocks noGrp="1"/>
          </p:cNvSpPr>
          <p:nvPr>
            <p:ph type="pic" idx="2"/>
          </p:nvPr>
        </p:nvSpPr>
        <p:spPr>
          <a:xfrm>
            <a:off x="4977275" y="0"/>
            <a:ext cx="4166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566250" y="445025"/>
            <a:ext cx="4093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ldNum" idx="12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body" idx="1"/>
          </p:nvPr>
        </p:nvSpPr>
        <p:spPr>
          <a:xfrm>
            <a:off x="566250" y="1382725"/>
            <a:ext cx="3986700" cy="32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✓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✓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✓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✓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✓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✓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✓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✓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✓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linkedin.com/in/lauriantalainen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/>
          <p:nvPr/>
        </p:nvSpPr>
        <p:spPr>
          <a:xfrm>
            <a:off x="0" y="0"/>
            <a:ext cx="1200" cy="1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4" name="Google Shape;104;p17"/>
          <p:cNvPicPr preferRelativeResize="0"/>
          <p:nvPr/>
        </p:nvPicPr>
        <p:blipFill rotWithShape="1">
          <a:blip r:embed="rId3">
            <a:alphaModFix/>
          </a:blip>
          <a:srcRect l="6503" r="17967" b="66666"/>
          <a:stretch/>
        </p:blipFill>
        <p:spPr>
          <a:xfrm>
            <a:off x="0" y="3926600"/>
            <a:ext cx="2817848" cy="1216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>
            <a:spLocks noGrp="1"/>
          </p:cNvSpPr>
          <p:nvPr>
            <p:ph type="ctrTitle"/>
          </p:nvPr>
        </p:nvSpPr>
        <p:spPr>
          <a:xfrm>
            <a:off x="636175" y="1643150"/>
            <a:ext cx="8600100" cy="15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lang="et" b="1"/>
              <a:t>KUIDAS TEHISINTELLEKT</a:t>
            </a:r>
            <a:br>
              <a:rPr lang="et" b="1"/>
            </a:br>
            <a:r>
              <a:rPr lang="et" b="1"/>
              <a:t>MUUDAB ÄRIMAAILMA?</a:t>
            </a:r>
            <a:endParaRPr b="1"/>
          </a:p>
        </p:txBody>
      </p:sp>
      <p:pic>
        <p:nvPicPr>
          <p:cNvPr id="106" name="Google Shape;106;p17"/>
          <p:cNvPicPr preferRelativeResize="0"/>
          <p:nvPr/>
        </p:nvPicPr>
        <p:blipFill rotWithShape="1">
          <a:blip r:embed="rId4">
            <a:alphaModFix/>
          </a:blip>
          <a:srcRect l="12777" r="-3340"/>
          <a:stretch/>
        </p:blipFill>
        <p:spPr>
          <a:xfrm flipH="1">
            <a:off x="6402802" y="1802675"/>
            <a:ext cx="2741198" cy="3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>
            <a:spLocks noGrp="1"/>
          </p:cNvSpPr>
          <p:nvPr>
            <p:ph type="subTitle" idx="1"/>
          </p:nvPr>
        </p:nvSpPr>
        <p:spPr>
          <a:xfrm>
            <a:off x="3485600" y="3673500"/>
            <a:ext cx="38823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t" sz="1400" dirty="0"/>
              <a:t>                 	         </a:t>
            </a:r>
            <a:r>
              <a:rPr lang="en-US" sz="1400" dirty="0"/>
              <a:t>14</a:t>
            </a:r>
            <a:r>
              <a:rPr lang="et" sz="1400" dirty="0"/>
              <a:t>. </a:t>
            </a:r>
            <a:r>
              <a:rPr lang="en-US" sz="1400" dirty="0" err="1"/>
              <a:t>november</a:t>
            </a:r>
            <a:r>
              <a:rPr lang="en-US" sz="1400" dirty="0"/>
              <a:t> </a:t>
            </a:r>
            <a:r>
              <a:rPr lang="et" sz="1400" dirty="0"/>
              <a:t>2024</a:t>
            </a:r>
            <a:endParaRPr sz="14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08" name="Google Shape;108;p17"/>
          <p:cNvSpPr txBox="1"/>
          <p:nvPr/>
        </p:nvSpPr>
        <p:spPr>
          <a:xfrm>
            <a:off x="3198067" y="3356900"/>
            <a:ext cx="33024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   Lauri Antalainen</a:t>
            </a:r>
            <a:endParaRPr sz="16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800" b="0" i="0" u="sng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8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lauri.antalainen@digiwise.ee</a:t>
            </a: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8368375" y="4835701"/>
            <a:ext cx="982800" cy="307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800" b="0" i="0" u="none" strike="noStrike" cap="none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Sandra Reivik</a:t>
            </a:r>
            <a:endParaRPr sz="800">
              <a:solidFill>
                <a:schemeClr val="accent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 rotWithShape="1">
          <a:blip r:embed="rId6">
            <a:alphaModFix/>
          </a:blip>
          <a:srcRect l="22154" t="6602" r="-3455" b="30214"/>
          <a:stretch/>
        </p:blipFill>
        <p:spPr>
          <a:xfrm rot="5400000">
            <a:off x="-87237" y="87238"/>
            <a:ext cx="2216225" cy="2041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66F59747-C3BE-5385-E268-97207E823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/Damnthatsinteresting - These pictures are powerful graphic examples of how deep technology has changed our lives in the past 15 years. Election of Pope Benedict in 2005 and Pope Francis in 2013">
            <a:extLst>
              <a:ext uri="{FF2B5EF4-FFF2-40B4-BE49-F238E27FC236}">
                <a16:creationId xmlns:a16="http://schemas.microsoft.com/office/drawing/2014/main" id="{4F0E530D-F194-C092-2F98-A79E1C751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335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825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EDCDF069-3960-9527-AD33-BD3DAF211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>
            <a:extLst>
              <a:ext uri="{FF2B5EF4-FFF2-40B4-BE49-F238E27FC236}">
                <a16:creationId xmlns:a16="http://schemas.microsoft.com/office/drawing/2014/main" id="{87CFDE11-B48B-AFF6-FB5F-DF51407EB3A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0950" y="2152350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lang="en-US" dirty="0"/>
              <a:t>TEHISINTELLEKTI ARENG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944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>
          <a:extLst>
            <a:ext uri="{FF2B5EF4-FFF2-40B4-BE49-F238E27FC236}">
              <a16:creationId xmlns:a16="http://schemas.microsoft.com/office/drawing/2014/main" id="{91EA9945-D6CE-91F2-A991-1528B8301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16ABE11-BE2C-0F33-CA92-8E142F88A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255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>
          <a:extLst>
            <a:ext uri="{FF2B5EF4-FFF2-40B4-BE49-F238E27FC236}">
              <a16:creationId xmlns:a16="http://schemas.microsoft.com/office/drawing/2014/main" id="{A24042CB-9B6B-4833-A27C-024D6A9A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FF5CEE-3B95-0F18-53FC-CA48B86A5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04" y="227914"/>
            <a:ext cx="8354591" cy="491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84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>
          <a:extLst>
            <a:ext uri="{FF2B5EF4-FFF2-40B4-BE49-F238E27FC236}">
              <a16:creationId xmlns:a16="http://schemas.microsoft.com/office/drawing/2014/main" id="{9D52D6B3-45CA-58FF-B915-455A5CA4E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>
            <a:extLst>
              <a:ext uri="{FF2B5EF4-FFF2-40B4-BE49-F238E27FC236}">
                <a16:creationId xmlns:a16="http://schemas.microsoft.com/office/drawing/2014/main" id="{7AE4BFFA-CB16-A516-01F4-ABA66BF6BF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722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US" dirty="0" err="1"/>
              <a:t>Tehisintellekt</a:t>
            </a:r>
            <a:r>
              <a:rPr lang="en-US" dirty="0"/>
              <a:t> on </a:t>
            </a:r>
            <a:r>
              <a:rPr lang="en-US" dirty="0" err="1"/>
              <a:t>tööriist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444974-9DAB-2C16-BEFF-89560F923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211"/>
            <a:ext cx="9144000" cy="347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24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>
          <a:extLst>
            <a:ext uri="{FF2B5EF4-FFF2-40B4-BE49-F238E27FC236}">
              <a16:creationId xmlns:a16="http://schemas.microsoft.com/office/drawing/2014/main" id="{DACE73FE-9C6C-560C-ABEC-AFB54321A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>
            <a:extLst>
              <a:ext uri="{FF2B5EF4-FFF2-40B4-BE49-F238E27FC236}">
                <a16:creationId xmlns:a16="http://schemas.microsoft.com/office/drawing/2014/main" id="{94CE8392-9768-2762-8350-C9D2008DB2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722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US" dirty="0" err="1"/>
              <a:t>Tehisintellekt</a:t>
            </a:r>
            <a:r>
              <a:rPr lang="en-US" dirty="0"/>
              <a:t> on </a:t>
            </a:r>
            <a:r>
              <a:rPr lang="en-US" dirty="0" err="1"/>
              <a:t>tööriist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901009-402F-8F91-0E29-D21BF1ED2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68" y="951378"/>
            <a:ext cx="7354326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69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>
          <a:extLst>
            <a:ext uri="{FF2B5EF4-FFF2-40B4-BE49-F238E27FC236}">
              <a16:creationId xmlns:a16="http://schemas.microsoft.com/office/drawing/2014/main" id="{01C0C15F-1F4C-847E-F3D7-8AC1376E2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>
            <a:extLst>
              <a:ext uri="{FF2B5EF4-FFF2-40B4-BE49-F238E27FC236}">
                <a16:creationId xmlns:a16="http://schemas.microsoft.com/office/drawing/2014/main" id="{908CFC96-4BCF-D5E8-F05A-2C4D767E7E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220" y="1722166"/>
            <a:ext cx="3994305" cy="283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>
            <a:extLst>
              <a:ext uri="{FF2B5EF4-FFF2-40B4-BE49-F238E27FC236}">
                <a16:creationId xmlns:a16="http://schemas.microsoft.com/office/drawing/2014/main" id="{1A50C3F9-BDBE-4909-8BCF-737E661F7C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8224" y="1722166"/>
            <a:ext cx="3918692" cy="283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>
            <a:extLst>
              <a:ext uri="{FF2B5EF4-FFF2-40B4-BE49-F238E27FC236}">
                <a16:creationId xmlns:a16="http://schemas.microsoft.com/office/drawing/2014/main" id="{EC0F7916-309B-0304-EFF0-10323F0E366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059" y="571454"/>
            <a:ext cx="3922466" cy="65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 descr="THE NEW CHATGPT LOGO PNG 2024 - eDigital Agency">
            <a:extLst>
              <a:ext uri="{FF2B5EF4-FFF2-40B4-BE49-F238E27FC236}">
                <a16:creationId xmlns:a16="http://schemas.microsoft.com/office/drawing/2014/main" id="{95288B35-064F-EEDE-EC7A-8DA5463F189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29752" y="344506"/>
            <a:ext cx="1457325" cy="137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4835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54049312-8514-2C79-E336-236D219F4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ADE799D-2AB1-BE81-8352-C6E2556F7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1531813"/>
            <a:ext cx="4082565" cy="246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55;p22">
            <a:extLst>
              <a:ext uri="{FF2B5EF4-FFF2-40B4-BE49-F238E27FC236}">
                <a16:creationId xmlns:a16="http://schemas.microsoft.com/office/drawing/2014/main" id="{7E126C7F-7240-B63C-D443-90F8856CF3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AI vs </a:t>
            </a:r>
            <a:r>
              <a:rPr lang="en-US" dirty="0" err="1"/>
              <a:t>inimene</a:t>
            </a:r>
            <a:r>
              <a:rPr lang="en-US" dirty="0"/>
              <a:t>: 1997 vs 2016</a:t>
            </a:r>
            <a:endParaRPr lang="et-EE" dirty="0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9AE75E8E-C2C8-81F2-550F-6BE38BF02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251" y="1531813"/>
            <a:ext cx="3692771" cy="246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F5033-6506-5DDE-5BDC-C0D9956C129A}"/>
              </a:ext>
            </a:extLst>
          </p:cNvPr>
          <p:cNvSpPr txBox="1"/>
          <p:nvPr/>
        </p:nvSpPr>
        <p:spPr>
          <a:xfrm>
            <a:off x="1703754" y="4353787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3,5 : 2,5</a:t>
            </a:r>
            <a:endParaRPr lang="et-E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BDF01-F02A-F777-0031-05E820C19B15}"/>
              </a:ext>
            </a:extLst>
          </p:cNvPr>
          <p:cNvSpPr txBox="1"/>
          <p:nvPr/>
        </p:nvSpPr>
        <p:spPr>
          <a:xfrm>
            <a:off x="6602876" y="4353787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: 1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271917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E498B978-3BDE-0A1A-E46B-2794E6D4F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5;p22">
            <a:extLst>
              <a:ext uri="{FF2B5EF4-FFF2-40B4-BE49-F238E27FC236}">
                <a16:creationId xmlns:a16="http://schemas.microsoft.com/office/drawing/2014/main" id="{306B8F03-F5AE-1F2C-88E1-23F54596A5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AlphaGo Zero</a:t>
            </a:r>
            <a:endParaRPr lang="et-E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4AB61-DF36-525F-2341-E9BB27B96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59" y="1079328"/>
            <a:ext cx="7191305" cy="365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45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lang="et"/>
              <a:t>MIDA TEHISINTELLEKT TEEB?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 descr="A person wearing a white shirt&#10;&#10;Description automatically generated with medium confide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64" t="1919" b="23698"/>
          <a:stretch/>
        </p:blipFill>
        <p:spPr>
          <a:xfrm>
            <a:off x="4417269" y="0"/>
            <a:ext cx="4726732" cy="5143501"/>
          </a:xfrm>
          <a:prstGeom prst="rect">
            <a:avLst/>
          </a:prstGeom>
          <a:solidFill>
            <a:srgbClr val="DEDCE2"/>
          </a:solidFill>
          <a:ln>
            <a:noFill/>
          </a:ln>
        </p:spPr>
      </p:pic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337049" y="1325880"/>
            <a:ext cx="4126500" cy="30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t" dirty="0"/>
              <a:t>CEO @ Digiwise</a:t>
            </a:r>
            <a:endParaRPr dirty="0"/>
          </a:p>
          <a:p>
            <a:pPr marL="254000" lvl="0" indent="-139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  <a:p>
            <a:pPr marL="254000" lvl="0" indent="-139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  <a:p>
            <a:pPr marL="25400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t" dirty="0"/>
              <a:t>President @ EstBAN</a:t>
            </a:r>
            <a:endParaRPr dirty="0"/>
          </a:p>
          <a:p>
            <a:pPr marL="254000" lvl="0" indent="-139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  <a:p>
            <a:pPr marL="254000" lvl="0" indent="-139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  <a:p>
            <a:pPr marL="25400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lang="et" dirty="0">
                <a:solidFill>
                  <a:schemeClr val="bg2"/>
                </a:solidFill>
              </a:rPr>
              <a:t>Co-founder @ Gamefounders</a:t>
            </a:r>
            <a:endParaRPr dirty="0">
              <a:solidFill>
                <a:schemeClr val="bg2"/>
              </a:solidFill>
            </a:endParaRPr>
          </a:p>
        </p:txBody>
      </p:sp>
      <p:pic>
        <p:nvPicPr>
          <p:cNvPr id="125" name="Google Shape;125;p19" descr="A blue and black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9558" y="4467473"/>
            <a:ext cx="1626718" cy="49452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>
            <a:off x="337049" y="-292427"/>
            <a:ext cx="5206500" cy="15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t"/>
              <a:t>Lauri Antalainen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/>
          <p:nvPr/>
        </p:nvSpPr>
        <p:spPr>
          <a:xfrm>
            <a:off x="322302" y="1479406"/>
            <a:ext cx="8499396" cy="1689821"/>
          </a:xfrm>
          <a:prstGeom prst="rightArrow">
            <a:avLst>
              <a:gd name="adj1" fmla="val 53640"/>
              <a:gd name="adj2" fmla="val 44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20075" tIns="20075" rIns="20075" bIns="200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3" name="Google Shape;143;p22"/>
          <p:cNvSpPr/>
          <p:nvPr/>
        </p:nvSpPr>
        <p:spPr>
          <a:xfrm>
            <a:off x="3728849" y="1479406"/>
            <a:ext cx="1686303" cy="16863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4" name="Google Shape;144;p22"/>
          <p:cNvSpPr/>
          <p:nvPr/>
        </p:nvSpPr>
        <p:spPr>
          <a:xfrm>
            <a:off x="1307023" y="1479406"/>
            <a:ext cx="1686304" cy="16863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5" name="Google Shape;145;p22"/>
          <p:cNvSpPr/>
          <p:nvPr/>
        </p:nvSpPr>
        <p:spPr>
          <a:xfrm>
            <a:off x="6150674" y="1479406"/>
            <a:ext cx="1686304" cy="168630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6" name="Google Shape;146;p22"/>
          <p:cNvSpPr txBox="1"/>
          <p:nvPr/>
        </p:nvSpPr>
        <p:spPr>
          <a:xfrm>
            <a:off x="1575226" y="2387996"/>
            <a:ext cx="1124347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2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STANDARDI-</a:t>
            </a:r>
            <a:br>
              <a:rPr lang="et" sz="12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t" sz="12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SEERIMINE</a:t>
            </a:r>
            <a:endParaRPr sz="1100" dirty="0"/>
          </a:p>
        </p:txBody>
      </p:sp>
      <p:sp>
        <p:nvSpPr>
          <p:cNvPr id="147" name="Google Shape;147;p22"/>
          <p:cNvSpPr txBox="1"/>
          <p:nvPr/>
        </p:nvSpPr>
        <p:spPr>
          <a:xfrm>
            <a:off x="4106608" y="2387996"/>
            <a:ext cx="930784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DIGITALI-</a:t>
            </a:r>
            <a:br>
              <a:rPr lang="et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t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SEERIMINE</a:t>
            </a:r>
            <a:endParaRPr sz="1100"/>
          </a:p>
        </p:txBody>
      </p:sp>
      <p:sp>
        <p:nvSpPr>
          <p:cNvPr id="148" name="Google Shape;148;p22"/>
          <p:cNvSpPr txBox="1"/>
          <p:nvPr/>
        </p:nvSpPr>
        <p:spPr>
          <a:xfrm>
            <a:off x="6467118" y="2387996"/>
            <a:ext cx="1053414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AUTOMATI-</a:t>
            </a:r>
            <a:br>
              <a:rPr lang="et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t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SEERIMINE</a:t>
            </a:r>
            <a:endParaRPr sz="1100"/>
          </a:p>
        </p:txBody>
      </p:sp>
      <p:sp>
        <p:nvSpPr>
          <p:cNvPr id="149" name="Google Shape;149;p22"/>
          <p:cNvSpPr txBox="1"/>
          <p:nvPr/>
        </p:nvSpPr>
        <p:spPr>
          <a:xfrm>
            <a:off x="1195913" y="3380001"/>
            <a:ext cx="1908523" cy="58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Protsessistandardite</a:t>
            </a:r>
            <a:br>
              <a:rPr lang="et" sz="1500" b="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t" sz="1500" b="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kehtestamine ja juurutamine</a:t>
            </a:r>
            <a:endParaRPr sz="1100" dirty="0"/>
          </a:p>
        </p:txBody>
      </p:sp>
      <p:sp>
        <p:nvSpPr>
          <p:cNvPr id="150" name="Google Shape;150;p22"/>
          <p:cNvSpPr txBox="1"/>
          <p:nvPr/>
        </p:nvSpPr>
        <p:spPr>
          <a:xfrm>
            <a:off x="3617739" y="3380001"/>
            <a:ext cx="1908523" cy="58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Andmete kogumise ja töötlemise süsteemi loomine	</a:t>
            </a:r>
            <a:endParaRPr sz="1100"/>
          </a:p>
        </p:txBody>
      </p:sp>
      <p:sp>
        <p:nvSpPr>
          <p:cNvPr id="151" name="Google Shape;151;p22"/>
          <p:cNvSpPr txBox="1"/>
          <p:nvPr/>
        </p:nvSpPr>
        <p:spPr>
          <a:xfrm>
            <a:off x="6039564" y="3380001"/>
            <a:ext cx="1908523" cy="58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Inimtööjõu komponendi vähendamine</a:t>
            </a:r>
            <a:endParaRPr sz="1100"/>
          </a:p>
        </p:txBody>
      </p:sp>
      <p:pic>
        <p:nvPicPr>
          <p:cNvPr id="152" name="Google Shape;152;p22" descr="A white line art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7387" y="1876567"/>
            <a:ext cx="473093" cy="473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 descr="A white line drawing of a computer and a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4822" y="1878827"/>
            <a:ext cx="514356" cy="51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 descr="A white line drawing of a ruler and a pe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8108" y="1916714"/>
            <a:ext cx="438581" cy="438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Protsessiarendus</a:t>
            </a:r>
            <a:r>
              <a:rPr lang="et-EE" dirty="0"/>
              <a:t>:</a:t>
            </a:r>
            <a:r>
              <a:rPr lang="en-US" dirty="0"/>
              <a:t> </a:t>
            </a:r>
            <a:r>
              <a:rPr lang="et-EE" dirty="0"/>
              <a:t>kolm sammu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/>
          <p:nvPr/>
        </p:nvSpPr>
        <p:spPr>
          <a:xfrm>
            <a:off x="322302" y="1479406"/>
            <a:ext cx="8499396" cy="1689821"/>
          </a:xfrm>
          <a:prstGeom prst="rightArrow">
            <a:avLst>
              <a:gd name="adj1" fmla="val 53640"/>
              <a:gd name="adj2" fmla="val 44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20075" tIns="20075" rIns="20075" bIns="200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1" name="Google Shape;161;p23"/>
          <p:cNvSpPr/>
          <p:nvPr/>
        </p:nvSpPr>
        <p:spPr>
          <a:xfrm>
            <a:off x="3728849" y="1479406"/>
            <a:ext cx="1686303" cy="16863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2" name="Google Shape;162;p23"/>
          <p:cNvSpPr/>
          <p:nvPr/>
        </p:nvSpPr>
        <p:spPr>
          <a:xfrm>
            <a:off x="1307023" y="1479406"/>
            <a:ext cx="1686304" cy="16863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3" name="Google Shape;163;p23"/>
          <p:cNvSpPr/>
          <p:nvPr/>
        </p:nvSpPr>
        <p:spPr>
          <a:xfrm>
            <a:off x="6150674" y="1479406"/>
            <a:ext cx="1686304" cy="168630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4" name="Google Shape;164;p23"/>
          <p:cNvSpPr txBox="1"/>
          <p:nvPr/>
        </p:nvSpPr>
        <p:spPr>
          <a:xfrm>
            <a:off x="1575226" y="2387996"/>
            <a:ext cx="1124347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STANDARDI-</a:t>
            </a:r>
            <a:br>
              <a:rPr lang="et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t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SEERIMINE</a:t>
            </a:r>
            <a:endParaRPr sz="1100"/>
          </a:p>
        </p:txBody>
      </p:sp>
      <p:sp>
        <p:nvSpPr>
          <p:cNvPr id="165" name="Google Shape;165;p23"/>
          <p:cNvSpPr txBox="1"/>
          <p:nvPr/>
        </p:nvSpPr>
        <p:spPr>
          <a:xfrm>
            <a:off x="4106608" y="2387996"/>
            <a:ext cx="930784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DIGITALI-</a:t>
            </a:r>
            <a:br>
              <a:rPr lang="et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t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SEERIMINE</a:t>
            </a:r>
            <a:endParaRPr sz="1100"/>
          </a:p>
        </p:txBody>
      </p:sp>
      <p:sp>
        <p:nvSpPr>
          <p:cNvPr id="166" name="Google Shape;166;p23"/>
          <p:cNvSpPr txBox="1"/>
          <p:nvPr/>
        </p:nvSpPr>
        <p:spPr>
          <a:xfrm>
            <a:off x="6467118" y="2387996"/>
            <a:ext cx="1053414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AUTOMATI-</a:t>
            </a:r>
            <a:br>
              <a:rPr lang="et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t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SEERIMINE</a:t>
            </a:r>
            <a:endParaRPr sz="1100"/>
          </a:p>
        </p:txBody>
      </p:sp>
      <p:sp>
        <p:nvSpPr>
          <p:cNvPr id="167" name="Google Shape;167;p23"/>
          <p:cNvSpPr txBox="1"/>
          <p:nvPr/>
        </p:nvSpPr>
        <p:spPr>
          <a:xfrm>
            <a:off x="1195913" y="3380001"/>
            <a:ext cx="1908523" cy="58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Protsessistandardite</a:t>
            </a:r>
            <a:br>
              <a:rPr lang="et" sz="1500" b="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t" sz="1500" b="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kehtestamine ja juurutamine</a:t>
            </a:r>
            <a:endParaRPr sz="1100"/>
          </a:p>
        </p:txBody>
      </p:sp>
      <p:sp>
        <p:nvSpPr>
          <p:cNvPr id="168" name="Google Shape;168;p23"/>
          <p:cNvSpPr txBox="1"/>
          <p:nvPr/>
        </p:nvSpPr>
        <p:spPr>
          <a:xfrm>
            <a:off x="3617739" y="3380001"/>
            <a:ext cx="1908523" cy="58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Andmete kogumise ja töötlemise süsteemi loomine	</a:t>
            </a:r>
            <a:endParaRPr sz="1100" dirty="0"/>
          </a:p>
        </p:txBody>
      </p:sp>
      <p:sp>
        <p:nvSpPr>
          <p:cNvPr id="169" name="Google Shape;169;p23"/>
          <p:cNvSpPr txBox="1"/>
          <p:nvPr/>
        </p:nvSpPr>
        <p:spPr>
          <a:xfrm>
            <a:off x="6039564" y="3380001"/>
            <a:ext cx="1908523" cy="58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Inimtööjõu komponendi vähendamine</a:t>
            </a:r>
            <a:endParaRPr sz="1100" dirty="0"/>
          </a:p>
        </p:txBody>
      </p:sp>
      <p:pic>
        <p:nvPicPr>
          <p:cNvPr id="170" name="Google Shape;170;p23" descr="A white line art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7387" y="1876567"/>
            <a:ext cx="473093" cy="473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 descr="A white line drawing of a computer and a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4822" y="1878827"/>
            <a:ext cx="514356" cy="51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 descr="A white line drawing of a ruler and a pe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8108" y="1916714"/>
            <a:ext cx="438581" cy="43858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/>
          <p:nvPr/>
        </p:nvSpPr>
        <p:spPr>
          <a:xfrm>
            <a:off x="5949315" y="633951"/>
            <a:ext cx="2074545" cy="348942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6783801" y="890750"/>
            <a:ext cx="6252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23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endParaRPr sz="23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3"/>
          <p:cNvSpPr txBox="1">
            <a:spLocks noGrp="1"/>
          </p:cNvSpPr>
          <p:nvPr>
            <p:ph type="title" idx="4294967295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Protsessiarendus</a:t>
            </a:r>
            <a:r>
              <a:rPr lang="et" dirty="0"/>
              <a:t>:</a:t>
            </a:r>
            <a:r>
              <a:rPr lang="en-US" dirty="0"/>
              <a:t> </a:t>
            </a:r>
            <a:r>
              <a:rPr lang="et" dirty="0"/>
              <a:t>kolm sammu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>
          <a:extLst>
            <a:ext uri="{FF2B5EF4-FFF2-40B4-BE49-F238E27FC236}">
              <a16:creationId xmlns:a16="http://schemas.microsoft.com/office/drawing/2014/main" id="{9C214180-B1A1-5747-3AF8-E4A844BB4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>
            <a:extLst>
              <a:ext uri="{FF2B5EF4-FFF2-40B4-BE49-F238E27FC236}">
                <a16:creationId xmlns:a16="http://schemas.microsoft.com/office/drawing/2014/main" id="{1C844F0D-86FA-C9E1-13CD-78394F59E6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Mida</a:t>
            </a:r>
            <a:r>
              <a:rPr lang="en-US" dirty="0"/>
              <a:t> </a:t>
            </a:r>
            <a:r>
              <a:rPr lang="en-US" dirty="0" err="1"/>
              <a:t>saab</a:t>
            </a:r>
            <a:r>
              <a:rPr lang="en-US" dirty="0"/>
              <a:t> </a:t>
            </a:r>
            <a:r>
              <a:rPr lang="en-US" dirty="0" err="1"/>
              <a:t>tehisintellekti</a:t>
            </a:r>
            <a:r>
              <a:rPr lang="en-US" dirty="0"/>
              <a:t> </a:t>
            </a:r>
            <a:r>
              <a:rPr lang="en-US" dirty="0" err="1"/>
              <a:t>abil</a:t>
            </a:r>
            <a:r>
              <a:rPr lang="en-US" dirty="0"/>
              <a:t> </a:t>
            </a:r>
            <a:r>
              <a:rPr lang="en-US" dirty="0" err="1"/>
              <a:t>teha</a:t>
            </a:r>
            <a:r>
              <a:rPr lang="en-US" dirty="0"/>
              <a:t>?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CA43D3-0988-031C-B01D-5DF243FC6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0390"/>
            <a:ext cx="9144000" cy="31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40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t"/>
              <a:t>Tehisintellekt automatiseerib!</a:t>
            </a:r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body" idx="1"/>
          </p:nvPr>
        </p:nvSpPr>
        <p:spPr>
          <a:xfrm>
            <a:off x="628650" y="1268016"/>
            <a:ext cx="7886700" cy="336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92100" indent="-285750">
              <a:spcBef>
                <a:spcPts val="0"/>
              </a:spcBef>
              <a:buSzPts val="2100"/>
            </a:pPr>
            <a:r>
              <a:rPr lang="et" dirty="0"/>
              <a:t>Sisu (tekst, pildid, …) loomist</a:t>
            </a:r>
            <a:endParaRPr dirty="0"/>
          </a:p>
          <a:p>
            <a:pPr marL="292100" indent="-285750">
              <a:buSzPts val="2100"/>
            </a:pPr>
            <a:endParaRPr lang="en-US" dirty="0"/>
          </a:p>
          <a:p>
            <a:pPr marL="292100" indent="-285750">
              <a:buSzPts val="2100"/>
            </a:pPr>
            <a:r>
              <a:rPr lang="et" dirty="0"/>
              <a:t>Info töötlemist</a:t>
            </a:r>
            <a:endParaRPr dirty="0"/>
          </a:p>
          <a:p>
            <a:pPr marL="292100" indent="-285750">
              <a:buSzPts val="2100"/>
            </a:pPr>
            <a:endParaRPr lang="en-US" dirty="0"/>
          </a:p>
          <a:p>
            <a:pPr marL="292100" indent="-285750">
              <a:buSzPts val="2100"/>
            </a:pPr>
            <a:r>
              <a:rPr lang="et" dirty="0"/>
              <a:t>Info analüüsimist ja tõlgendamist</a:t>
            </a:r>
            <a:endParaRPr dirty="0"/>
          </a:p>
          <a:p>
            <a:pPr marL="292100" indent="-285750">
              <a:buSzPts val="2100"/>
            </a:pPr>
            <a:endParaRPr lang="en-US" dirty="0"/>
          </a:p>
          <a:p>
            <a:pPr marL="292100" indent="-285750">
              <a:buSzPts val="2100"/>
            </a:pPr>
            <a:r>
              <a:rPr lang="et" dirty="0"/>
              <a:t>Otsuste tegemist</a:t>
            </a:r>
            <a:endParaRPr dirty="0"/>
          </a:p>
          <a:p>
            <a:pPr marL="292100" indent="-285750">
              <a:buSzPts val="2100"/>
            </a:pPr>
            <a:endParaRPr lang="en-US" dirty="0"/>
          </a:p>
          <a:p>
            <a:pPr marL="292100" indent="-285750">
              <a:buSzPts val="2100"/>
            </a:pPr>
            <a:r>
              <a:rPr lang="et" dirty="0"/>
              <a:t>Muud manuaalset tööd ja tegevust</a:t>
            </a:r>
            <a:endParaRPr dirty="0"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None/>
            </a:pP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628650" y="1722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US" dirty="0" err="1"/>
              <a:t>Tehisintellektilahenduste</a:t>
            </a:r>
            <a:r>
              <a:rPr lang="en-US" dirty="0"/>
              <a:t> </a:t>
            </a:r>
            <a:r>
              <a:rPr lang="en-US" dirty="0" err="1"/>
              <a:t>näiteid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0E1283-D7EC-2F11-7C08-FEC84D0B5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5996"/>
            <a:ext cx="9144000" cy="417750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>
            <a:spLocks noGrp="1"/>
          </p:cNvSpPr>
          <p:nvPr>
            <p:ph type="ctrTitle"/>
          </p:nvPr>
        </p:nvSpPr>
        <p:spPr>
          <a:xfrm>
            <a:off x="460950" y="2152350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lang="en-US" dirty="0"/>
              <a:t>TEHISINTELLEKT</a:t>
            </a:r>
            <a:br>
              <a:rPr lang="en-US" dirty="0"/>
            </a:br>
            <a:r>
              <a:rPr lang="et" dirty="0"/>
              <a:t>ÄRIMAAILM</a:t>
            </a:r>
            <a:r>
              <a:rPr lang="en-US" dirty="0"/>
              <a:t>AS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/>
        </p:nvSpPr>
        <p:spPr>
          <a:xfrm>
            <a:off x="531495" y="737235"/>
            <a:ext cx="2436000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Maailma kõige väärtuslikumad</a:t>
            </a:r>
            <a:br>
              <a:rPr lang="et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t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ettevõtted </a:t>
            </a:r>
            <a:r>
              <a:rPr lang="en-US" sz="1800" dirty="0">
                <a:solidFill>
                  <a:schemeClr val="lt1"/>
                </a:solidFill>
              </a:rPr>
              <a:t>09</a:t>
            </a:r>
            <a:r>
              <a:rPr lang="et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t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.2024 seisuga: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A6335-9887-CAD5-5EFF-3F152FFEC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711" y="0"/>
            <a:ext cx="434891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4BAD97C-6D9E-33FB-494A-C5DC3C8DF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287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>
            <a:spLocks noGrp="1"/>
          </p:cNvSpPr>
          <p:nvPr>
            <p:ph type="title"/>
          </p:nvPr>
        </p:nvSpPr>
        <p:spPr>
          <a:xfrm>
            <a:off x="551497" y="1023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t"/>
              <a:t>Startup-ide võimalused AI-ajastul</a:t>
            </a:r>
            <a:endParaRPr/>
          </a:p>
        </p:txBody>
      </p:sp>
      <p:grpSp>
        <p:nvGrpSpPr>
          <p:cNvPr id="226" name="Google Shape;226;p30"/>
          <p:cNvGrpSpPr/>
          <p:nvPr/>
        </p:nvGrpSpPr>
        <p:grpSpPr>
          <a:xfrm>
            <a:off x="841553" y="3872765"/>
            <a:ext cx="3315028" cy="220209"/>
            <a:chOff x="1120775" y="5164138"/>
            <a:chExt cx="4421188" cy="293688"/>
          </a:xfrm>
        </p:grpSpPr>
        <p:sp>
          <p:nvSpPr>
            <p:cNvPr id="227" name="Google Shape;227;p30"/>
            <p:cNvSpPr/>
            <p:nvPr/>
          </p:nvSpPr>
          <p:spPr>
            <a:xfrm>
              <a:off x="5508625" y="5427663"/>
              <a:ext cx="33338" cy="30163"/>
            </a:xfrm>
            <a:custGeom>
              <a:avLst/>
              <a:gdLst/>
              <a:ahLst/>
              <a:cxnLst/>
              <a:rect l="l" t="t" r="r" b="b"/>
              <a:pathLst>
                <a:path w="21" h="19" extrusionOk="0">
                  <a:moveTo>
                    <a:pt x="5" y="19"/>
                  </a:moveTo>
                  <a:lnTo>
                    <a:pt x="0" y="9"/>
                  </a:lnTo>
                  <a:lnTo>
                    <a:pt x="15" y="0"/>
                  </a:lnTo>
                  <a:lnTo>
                    <a:pt x="21" y="10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0"/>
            <p:cNvSpPr/>
            <p:nvPr/>
          </p:nvSpPr>
          <p:spPr>
            <a:xfrm>
              <a:off x="5465763" y="5353050"/>
              <a:ext cx="44450" cy="52388"/>
            </a:xfrm>
            <a:custGeom>
              <a:avLst/>
              <a:gdLst/>
              <a:ahLst/>
              <a:cxnLst/>
              <a:rect l="l" t="t" r="r" b="b"/>
              <a:pathLst>
                <a:path w="28" h="33" extrusionOk="0">
                  <a:moveTo>
                    <a:pt x="14" y="33"/>
                  </a:moveTo>
                  <a:lnTo>
                    <a:pt x="0" y="9"/>
                  </a:lnTo>
                  <a:lnTo>
                    <a:pt x="14" y="0"/>
                  </a:lnTo>
                  <a:lnTo>
                    <a:pt x="28" y="24"/>
                  </a:lnTo>
                  <a:lnTo>
                    <a:pt x="14" y="3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0"/>
            <p:cNvSpPr/>
            <p:nvPr/>
          </p:nvSpPr>
          <p:spPr>
            <a:xfrm>
              <a:off x="5426075" y="5292725"/>
              <a:ext cx="41275" cy="36513"/>
            </a:xfrm>
            <a:custGeom>
              <a:avLst/>
              <a:gdLst/>
              <a:ahLst/>
              <a:cxnLst/>
              <a:rect l="l" t="t" r="r" b="b"/>
              <a:pathLst>
                <a:path w="26" h="23" extrusionOk="0">
                  <a:moveTo>
                    <a:pt x="10" y="23"/>
                  </a:moveTo>
                  <a:lnTo>
                    <a:pt x="7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26" y="14"/>
                  </a:lnTo>
                  <a:lnTo>
                    <a:pt x="10" y="2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0"/>
            <p:cNvSpPr/>
            <p:nvPr/>
          </p:nvSpPr>
          <p:spPr>
            <a:xfrm>
              <a:off x="1198563" y="5292725"/>
              <a:ext cx="4192588" cy="26988"/>
            </a:xfrm>
            <a:custGeom>
              <a:avLst/>
              <a:gdLst/>
              <a:ahLst/>
              <a:cxnLst/>
              <a:rect l="l" t="t" r="r" b="b"/>
              <a:pathLst>
                <a:path w="2641" h="17" extrusionOk="0">
                  <a:moveTo>
                    <a:pt x="2641" y="17"/>
                  </a:moveTo>
                  <a:lnTo>
                    <a:pt x="2618" y="17"/>
                  </a:lnTo>
                  <a:lnTo>
                    <a:pt x="2618" y="0"/>
                  </a:lnTo>
                  <a:lnTo>
                    <a:pt x="2641" y="0"/>
                  </a:lnTo>
                  <a:lnTo>
                    <a:pt x="2641" y="17"/>
                  </a:lnTo>
                  <a:close/>
                  <a:moveTo>
                    <a:pt x="2595" y="17"/>
                  </a:moveTo>
                  <a:lnTo>
                    <a:pt x="2572" y="17"/>
                  </a:lnTo>
                  <a:lnTo>
                    <a:pt x="2572" y="0"/>
                  </a:lnTo>
                  <a:lnTo>
                    <a:pt x="2595" y="0"/>
                  </a:lnTo>
                  <a:lnTo>
                    <a:pt x="2595" y="17"/>
                  </a:lnTo>
                  <a:close/>
                  <a:moveTo>
                    <a:pt x="2549" y="17"/>
                  </a:moveTo>
                  <a:lnTo>
                    <a:pt x="2527" y="17"/>
                  </a:lnTo>
                  <a:lnTo>
                    <a:pt x="2527" y="0"/>
                  </a:lnTo>
                  <a:lnTo>
                    <a:pt x="2549" y="0"/>
                  </a:lnTo>
                  <a:lnTo>
                    <a:pt x="2549" y="17"/>
                  </a:lnTo>
                  <a:close/>
                  <a:moveTo>
                    <a:pt x="2504" y="17"/>
                  </a:moveTo>
                  <a:lnTo>
                    <a:pt x="2480" y="17"/>
                  </a:lnTo>
                  <a:lnTo>
                    <a:pt x="2480" y="0"/>
                  </a:lnTo>
                  <a:lnTo>
                    <a:pt x="2504" y="0"/>
                  </a:lnTo>
                  <a:lnTo>
                    <a:pt x="2504" y="17"/>
                  </a:lnTo>
                  <a:close/>
                  <a:moveTo>
                    <a:pt x="2457" y="17"/>
                  </a:moveTo>
                  <a:lnTo>
                    <a:pt x="2434" y="17"/>
                  </a:lnTo>
                  <a:lnTo>
                    <a:pt x="2434" y="0"/>
                  </a:lnTo>
                  <a:lnTo>
                    <a:pt x="2457" y="0"/>
                  </a:lnTo>
                  <a:lnTo>
                    <a:pt x="2457" y="17"/>
                  </a:lnTo>
                  <a:close/>
                  <a:moveTo>
                    <a:pt x="2411" y="17"/>
                  </a:moveTo>
                  <a:lnTo>
                    <a:pt x="2389" y="17"/>
                  </a:lnTo>
                  <a:lnTo>
                    <a:pt x="2389" y="0"/>
                  </a:lnTo>
                  <a:lnTo>
                    <a:pt x="2411" y="0"/>
                  </a:lnTo>
                  <a:lnTo>
                    <a:pt x="2411" y="17"/>
                  </a:lnTo>
                  <a:close/>
                  <a:moveTo>
                    <a:pt x="2366" y="17"/>
                  </a:moveTo>
                  <a:lnTo>
                    <a:pt x="2343" y="17"/>
                  </a:lnTo>
                  <a:lnTo>
                    <a:pt x="2343" y="0"/>
                  </a:lnTo>
                  <a:lnTo>
                    <a:pt x="2366" y="0"/>
                  </a:lnTo>
                  <a:lnTo>
                    <a:pt x="2366" y="17"/>
                  </a:lnTo>
                  <a:close/>
                  <a:moveTo>
                    <a:pt x="2319" y="17"/>
                  </a:moveTo>
                  <a:lnTo>
                    <a:pt x="2296" y="17"/>
                  </a:lnTo>
                  <a:lnTo>
                    <a:pt x="2296" y="0"/>
                  </a:lnTo>
                  <a:lnTo>
                    <a:pt x="2319" y="0"/>
                  </a:lnTo>
                  <a:lnTo>
                    <a:pt x="2319" y="17"/>
                  </a:lnTo>
                  <a:close/>
                  <a:moveTo>
                    <a:pt x="2273" y="17"/>
                  </a:moveTo>
                  <a:lnTo>
                    <a:pt x="2251" y="17"/>
                  </a:lnTo>
                  <a:lnTo>
                    <a:pt x="2251" y="0"/>
                  </a:lnTo>
                  <a:lnTo>
                    <a:pt x="2273" y="0"/>
                  </a:lnTo>
                  <a:lnTo>
                    <a:pt x="2273" y="17"/>
                  </a:lnTo>
                  <a:close/>
                  <a:moveTo>
                    <a:pt x="2228" y="17"/>
                  </a:moveTo>
                  <a:lnTo>
                    <a:pt x="2205" y="17"/>
                  </a:lnTo>
                  <a:lnTo>
                    <a:pt x="2205" y="0"/>
                  </a:lnTo>
                  <a:lnTo>
                    <a:pt x="2228" y="0"/>
                  </a:lnTo>
                  <a:lnTo>
                    <a:pt x="2228" y="17"/>
                  </a:lnTo>
                  <a:close/>
                  <a:moveTo>
                    <a:pt x="2182" y="17"/>
                  </a:moveTo>
                  <a:lnTo>
                    <a:pt x="2160" y="17"/>
                  </a:lnTo>
                  <a:lnTo>
                    <a:pt x="2160" y="0"/>
                  </a:lnTo>
                  <a:lnTo>
                    <a:pt x="2182" y="0"/>
                  </a:lnTo>
                  <a:lnTo>
                    <a:pt x="2182" y="17"/>
                  </a:lnTo>
                  <a:close/>
                  <a:moveTo>
                    <a:pt x="2135" y="17"/>
                  </a:moveTo>
                  <a:lnTo>
                    <a:pt x="2113" y="17"/>
                  </a:lnTo>
                  <a:lnTo>
                    <a:pt x="2113" y="0"/>
                  </a:lnTo>
                  <a:lnTo>
                    <a:pt x="2135" y="0"/>
                  </a:lnTo>
                  <a:lnTo>
                    <a:pt x="2135" y="17"/>
                  </a:lnTo>
                  <a:close/>
                  <a:moveTo>
                    <a:pt x="2090" y="17"/>
                  </a:moveTo>
                  <a:lnTo>
                    <a:pt x="2067" y="17"/>
                  </a:lnTo>
                  <a:lnTo>
                    <a:pt x="2067" y="0"/>
                  </a:lnTo>
                  <a:lnTo>
                    <a:pt x="2090" y="0"/>
                  </a:lnTo>
                  <a:lnTo>
                    <a:pt x="2090" y="17"/>
                  </a:lnTo>
                  <a:close/>
                  <a:moveTo>
                    <a:pt x="2044" y="17"/>
                  </a:moveTo>
                  <a:lnTo>
                    <a:pt x="2021" y="17"/>
                  </a:lnTo>
                  <a:lnTo>
                    <a:pt x="2021" y="0"/>
                  </a:lnTo>
                  <a:lnTo>
                    <a:pt x="2044" y="0"/>
                  </a:lnTo>
                  <a:lnTo>
                    <a:pt x="2044" y="17"/>
                  </a:lnTo>
                  <a:close/>
                  <a:moveTo>
                    <a:pt x="1999" y="17"/>
                  </a:moveTo>
                  <a:lnTo>
                    <a:pt x="1974" y="17"/>
                  </a:lnTo>
                  <a:lnTo>
                    <a:pt x="1974" y="0"/>
                  </a:lnTo>
                  <a:lnTo>
                    <a:pt x="1999" y="0"/>
                  </a:lnTo>
                  <a:lnTo>
                    <a:pt x="1999" y="17"/>
                  </a:lnTo>
                  <a:close/>
                  <a:moveTo>
                    <a:pt x="1952" y="17"/>
                  </a:moveTo>
                  <a:lnTo>
                    <a:pt x="1929" y="17"/>
                  </a:lnTo>
                  <a:lnTo>
                    <a:pt x="1929" y="0"/>
                  </a:lnTo>
                  <a:lnTo>
                    <a:pt x="1952" y="0"/>
                  </a:lnTo>
                  <a:lnTo>
                    <a:pt x="1952" y="17"/>
                  </a:lnTo>
                  <a:close/>
                  <a:moveTo>
                    <a:pt x="1906" y="17"/>
                  </a:moveTo>
                  <a:lnTo>
                    <a:pt x="1883" y="17"/>
                  </a:lnTo>
                  <a:lnTo>
                    <a:pt x="1883" y="0"/>
                  </a:lnTo>
                  <a:lnTo>
                    <a:pt x="1906" y="0"/>
                  </a:lnTo>
                  <a:lnTo>
                    <a:pt x="1906" y="17"/>
                  </a:lnTo>
                  <a:close/>
                  <a:moveTo>
                    <a:pt x="1861" y="17"/>
                  </a:moveTo>
                  <a:lnTo>
                    <a:pt x="1838" y="17"/>
                  </a:lnTo>
                  <a:lnTo>
                    <a:pt x="1838" y="0"/>
                  </a:lnTo>
                  <a:lnTo>
                    <a:pt x="1861" y="0"/>
                  </a:lnTo>
                  <a:lnTo>
                    <a:pt x="1861" y="17"/>
                  </a:lnTo>
                  <a:close/>
                  <a:moveTo>
                    <a:pt x="1815" y="17"/>
                  </a:moveTo>
                  <a:lnTo>
                    <a:pt x="1791" y="17"/>
                  </a:lnTo>
                  <a:lnTo>
                    <a:pt x="1791" y="0"/>
                  </a:lnTo>
                  <a:lnTo>
                    <a:pt x="1815" y="0"/>
                  </a:lnTo>
                  <a:lnTo>
                    <a:pt x="1815" y="17"/>
                  </a:lnTo>
                  <a:close/>
                  <a:moveTo>
                    <a:pt x="1768" y="17"/>
                  </a:moveTo>
                  <a:lnTo>
                    <a:pt x="1745" y="17"/>
                  </a:lnTo>
                  <a:lnTo>
                    <a:pt x="1745" y="0"/>
                  </a:lnTo>
                  <a:lnTo>
                    <a:pt x="1768" y="0"/>
                  </a:lnTo>
                  <a:lnTo>
                    <a:pt x="1768" y="17"/>
                  </a:lnTo>
                  <a:close/>
                  <a:moveTo>
                    <a:pt x="1723" y="17"/>
                  </a:moveTo>
                  <a:lnTo>
                    <a:pt x="1700" y="17"/>
                  </a:lnTo>
                  <a:lnTo>
                    <a:pt x="1700" y="0"/>
                  </a:lnTo>
                  <a:lnTo>
                    <a:pt x="1723" y="0"/>
                  </a:lnTo>
                  <a:lnTo>
                    <a:pt x="1723" y="17"/>
                  </a:lnTo>
                  <a:close/>
                  <a:moveTo>
                    <a:pt x="1677" y="17"/>
                  </a:moveTo>
                  <a:lnTo>
                    <a:pt x="1654" y="17"/>
                  </a:lnTo>
                  <a:lnTo>
                    <a:pt x="1654" y="0"/>
                  </a:lnTo>
                  <a:lnTo>
                    <a:pt x="1677" y="0"/>
                  </a:lnTo>
                  <a:lnTo>
                    <a:pt x="1677" y="17"/>
                  </a:lnTo>
                  <a:close/>
                  <a:moveTo>
                    <a:pt x="1630" y="17"/>
                  </a:moveTo>
                  <a:lnTo>
                    <a:pt x="1607" y="17"/>
                  </a:lnTo>
                  <a:lnTo>
                    <a:pt x="1607" y="0"/>
                  </a:lnTo>
                  <a:lnTo>
                    <a:pt x="1630" y="0"/>
                  </a:lnTo>
                  <a:lnTo>
                    <a:pt x="1630" y="17"/>
                  </a:lnTo>
                  <a:close/>
                  <a:moveTo>
                    <a:pt x="1584" y="17"/>
                  </a:moveTo>
                  <a:lnTo>
                    <a:pt x="1562" y="17"/>
                  </a:lnTo>
                  <a:lnTo>
                    <a:pt x="1562" y="0"/>
                  </a:lnTo>
                  <a:lnTo>
                    <a:pt x="1584" y="0"/>
                  </a:lnTo>
                  <a:lnTo>
                    <a:pt x="1584" y="17"/>
                  </a:lnTo>
                  <a:close/>
                  <a:moveTo>
                    <a:pt x="1539" y="17"/>
                  </a:moveTo>
                  <a:lnTo>
                    <a:pt x="1516" y="17"/>
                  </a:lnTo>
                  <a:lnTo>
                    <a:pt x="1516" y="0"/>
                  </a:lnTo>
                  <a:lnTo>
                    <a:pt x="1539" y="0"/>
                  </a:lnTo>
                  <a:lnTo>
                    <a:pt x="1539" y="17"/>
                  </a:lnTo>
                  <a:close/>
                  <a:moveTo>
                    <a:pt x="1493" y="17"/>
                  </a:moveTo>
                  <a:lnTo>
                    <a:pt x="1471" y="17"/>
                  </a:lnTo>
                  <a:lnTo>
                    <a:pt x="1471" y="0"/>
                  </a:lnTo>
                  <a:lnTo>
                    <a:pt x="1493" y="0"/>
                  </a:lnTo>
                  <a:lnTo>
                    <a:pt x="1493" y="17"/>
                  </a:lnTo>
                  <a:close/>
                  <a:moveTo>
                    <a:pt x="1446" y="17"/>
                  </a:moveTo>
                  <a:lnTo>
                    <a:pt x="1424" y="17"/>
                  </a:lnTo>
                  <a:lnTo>
                    <a:pt x="1424" y="0"/>
                  </a:lnTo>
                  <a:lnTo>
                    <a:pt x="1446" y="0"/>
                  </a:lnTo>
                  <a:lnTo>
                    <a:pt x="1446" y="17"/>
                  </a:lnTo>
                  <a:close/>
                  <a:moveTo>
                    <a:pt x="1401" y="17"/>
                  </a:moveTo>
                  <a:lnTo>
                    <a:pt x="1378" y="17"/>
                  </a:lnTo>
                  <a:lnTo>
                    <a:pt x="1378" y="0"/>
                  </a:lnTo>
                  <a:lnTo>
                    <a:pt x="1401" y="0"/>
                  </a:lnTo>
                  <a:lnTo>
                    <a:pt x="1401" y="17"/>
                  </a:lnTo>
                  <a:close/>
                  <a:moveTo>
                    <a:pt x="1355" y="17"/>
                  </a:moveTo>
                  <a:lnTo>
                    <a:pt x="1333" y="17"/>
                  </a:lnTo>
                  <a:lnTo>
                    <a:pt x="1333" y="0"/>
                  </a:lnTo>
                  <a:lnTo>
                    <a:pt x="1355" y="0"/>
                  </a:lnTo>
                  <a:lnTo>
                    <a:pt x="1355" y="17"/>
                  </a:lnTo>
                  <a:close/>
                  <a:moveTo>
                    <a:pt x="1310" y="17"/>
                  </a:moveTo>
                  <a:lnTo>
                    <a:pt x="1286" y="17"/>
                  </a:lnTo>
                  <a:lnTo>
                    <a:pt x="1286" y="0"/>
                  </a:lnTo>
                  <a:lnTo>
                    <a:pt x="1310" y="0"/>
                  </a:lnTo>
                  <a:lnTo>
                    <a:pt x="1310" y="17"/>
                  </a:lnTo>
                  <a:close/>
                  <a:moveTo>
                    <a:pt x="1263" y="17"/>
                  </a:moveTo>
                  <a:lnTo>
                    <a:pt x="1240" y="17"/>
                  </a:lnTo>
                  <a:lnTo>
                    <a:pt x="1240" y="0"/>
                  </a:lnTo>
                  <a:lnTo>
                    <a:pt x="1263" y="0"/>
                  </a:lnTo>
                  <a:lnTo>
                    <a:pt x="1263" y="17"/>
                  </a:lnTo>
                  <a:close/>
                  <a:moveTo>
                    <a:pt x="1217" y="17"/>
                  </a:moveTo>
                  <a:lnTo>
                    <a:pt x="1195" y="17"/>
                  </a:lnTo>
                  <a:lnTo>
                    <a:pt x="1195" y="0"/>
                  </a:lnTo>
                  <a:lnTo>
                    <a:pt x="1217" y="0"/>
                  </a:lnTo>
                  <a:lnTo>
                    <a:pt x="1217" y="17"/>
                  </a:lnTo>
                  <a:close/>
                  <a:moveTo>
                    <a:pt x="1172" y="17"/>
                  </a:moveTo>
                  <a:lnTo>
                    <a:pt x="1149" y="17"/>
                  </a:lnTo>
                  <a:lnTo>
                    <a:pt x="1149" y="0"/>
                  </a:lnTo>
                  <a:lnTo>
                    <a:pt x="1172" y="0"/>
                  </a:lnTo>
                  <a:lnTo>
                    <a:pt x="1172" y="17"/>
                  </a:lnTo>
                  <a:close/>
                  <a:moveTo>
                    <a:pt x="1126" y="17"/>
                  </a:moveTo>
                  <a:lnTo>
                    <a:pt x="1102" y="17"/>
                  </a:lnTo>
                  <a:lnTo>
                    <a:pt x="1102" y="0"/>
                  </a:lnTo>
                  <a:lnTo>
                    <a:pt x="1126" y="0"/>
                  </a:lnTo>
                  <a:lnTo>
                    <a:pt x="1126" y="17"/>
                  </a:lnTo>
                  <a:close/>
                  <a:moveTo>
                    <a:pt x="1079" y="17"/>
                  </a:moveTo>
                  <a:lnTo>
                    <a:pt x="1056" y="17"/>
                  </a:lnTo>
                  <a:lnTo>
                    <a:pt x="1056" y="0"/>
                  </a:lnTo>
                  <a:lnTo>
                    <a:pt x="1079" y="0"/>
                  </a:lnTo>
                  <a:lnTo>
                    <a:pt x="1079" y="17"/>
                  </a:lnTo>
                  <a:close/>
                  <a:moveTo>
                    <a:pt x="1034" y="17"/>
                  </a:moveTo>
                  <a:lnTo>
                    <a:pt x="1011" y="17"/>
                  </a:lnTo>
                  <a:lnTo>
                    <a:pt x="1011" y="0"/>
                  </a:lnTo>
                  <a:lnTo>
                    <a:pt x="1034" y="0"/>
                  </a:lnTo>
                  <a:lnTo>
                    <a:pt x="1034" y="17"/>
                  </a:lnTo>
                  <a:close/>
                  <a:moveTo>
                    <a:pt x="988" y="17"/>
                  </a:moveTo>
                  <a:lnTo>
                    <a:pt x="965" y="17"/>
                  </a:lnTo>
                  <a:lnTo>
                    <a:pt x="965" y="0"/>
                  </a:lnTo>
                  <a:lnTo>
                    <a:pt x="988" y="0"/>
                  </a:lnTo>
                  <a:lnTo>
                    <a:pt x="988" y="17"/>
                  </a:lnTo>
                  <a:close/>
                  <a:moveTo>
                    <a:pt x="941" y="17"/>
                  </a:moveTo>
                  <a:lnTo>
                    <a:pt x="918" y="17"/>
                  </a:lnTo>
                  <a:lnTo>
                    <a:pt x="918" y="0"/>
                  </a:lnTo>
                  <a:lnTo>
                    <a:pt x="941" y="0"/>
                  </a:lnTo>
                  <a:lnTo>
                    <a:pt x="941" y="17"/>
                  </a:lnTo>
                  <a:close/>
                  <a:moveTo>
                    <a:pt x="896" y="17"/>
                  </a:moveTo>
                  <a:lnTo>
                    <a:pt x="873" y="17"/>
                  </a:lnTo>
                  <a:lnTo>
                    <a:pt x="873" y="0"/>
                  </a:lnTo>
                  <a:lnTo>
                    <a:pt x="896" y="0"/>
                  </a:lnTo>
                  <a:lnTo>
                    <a:pt x="896" y="17"/>
                  </a:lnTo>
                  <a:close/>
                  <a:moveTo>
                    <a:pt x="850" y="17"/>
                  </a:moveTo>
                  <a:lnTo>
                    <a:pt x="827" y="17"/>
                  </a:lnTo>
                  <a:lnTo>
                    <a:pt x="827" y="0"/>
                  </a:lnTo>
                  <a:lnTo>
                    <a:pt x="850" y="0"/>
                  </a:lnTo>
                  <a:lnTo>
                    <a:pt x="850" y="17"/>
                  </a:lnTo>
                  <a:close/>
                  <a:moveTo>
                    <a:pt x="805" y="17"/>
                  </a:moveTo>
                  <a:lnTo>
                    <a:pt x="782" y="17"/>
                  </a:lnTo>
                  <a:lnTo>
                    <a:pt x="782" y="0"/>
                  </a:lnTo>
                  <a:lnTo>
                    <a:pt x="805" y="0"/>
                  </a:lnTo>
                  <a:lnTo>
                    <a:pt x="805" y="17"/>
                  </a:lnTo>
                  <a:close/>
                  <a:moveTo>
                    <a:pt x="758" y="17"/>
                  </a:moveTo>
                  <a:lnTo>
                    <a:pt x="735" y="17"/>
                  </a:lnTo>
                  <a:lnTo>
                    <a:pt x="735" y="0"/>
                  </a:lnTo>
                  <a:lnTo>
                    <a:pt x="758" y="0"/>
                  </a:lnTo>
                  <a:lnTo>
                    <a:pt x="758" y="17"/>
                  </a:lnTo>
                  <a:close/>
                  <a:moveTo>
                    <a:pt x="712" y="17"/>
                  </a:moveTo>
                  <a:lnTo>
                    <a:pt x="689" y="17"/>
                  </a:lnTo>
                  <a:lnTo>
                    <a:pt x="689" y="0"/>
                  </a:lnTo>
                  <a:lnTo>
                    <a:pt x="712" y="0"/>
                  </a:lnTo>
                  <a:lnTo>
                    <a:pt x="712" y="17"/>
                  </a:lnTo>
                  <a:close/>
                  <a:moveTo>
                    <a:pt x="666" y="17"/>
                  </a:moveTo>
                  <a:lnTo>
                    <a:pt x="644" y="17"/>
                  </a:lnTo>
                  <a:lnTo>
                    <a:pt x="644" y="0"/>
                  </a:lnTo>
                  <a:lnTo>
                    <a:pt x="666" y="0"/>
                  </a:lnTo>
                  <a:lnTo>
                    <a:pt x="666" y="17"/>
                  </a:lnTo>
                  <a:close/>
                  <a:moveTo>
                    <a:pt x="621" y="17"/>
                  </a:moveTo>
                  <a:lnTo>
                    <a:pt x="597" y="17"/>
                  </a:lnTo>
                  <a:lnTo>
                    <a:pt x="597" y="0"/>
                  </a:lnTo>
                  <a:lnTo>
                    <a:pt x="621" y="0"/>
                  </a:lnTo>
                  <a:lnTo>
                    <a:pt x="621" y="17"/>
                  </a:lnTo>
                  <a:close/>
                  <a:moveTo>
                    <a:pt x="574" y="17"/>
                  </a:moveTo>
                  <a:lnTo>
                    <a:pt x="551" y="17"/>
                  </a:lnTo>
                  <a:lnTo>
                    <a:pt x="551" y="0"/>
                  </a:lnTo>
                  <a:lnTo>
                    <a:pt x="574" y="0"/>
                  </a:lnTo>
                  <a:lnTo>
                    <a:pt x="574" y="17"/>
                  </a:lnTo>
                  <a:close/>
                  <a:moveTo>
                    <a:pt x="528" y="17"/>
                  </a:moveTo>
                  <a:lnTo>
                    <a:pt x="506" y="17"/>
                  </a:lnTo>
                  <a:lnTo>
                    <a:pt x="506" y="0"/>
                  </a:lnTo>
                  <a:lnTo>
                    <a:pt x="528" y="0"/>
                  </a:lnTo>
                  <a:lnTo>
                    <a:pt x="528" y="17"/>
                  </a:lnTo>
                  <a:close/>
                  <a:moveTo>
                    <a:pt x="483" y="17"/>
                  </a:moveTo>
                  <a:lnTo>
                    <a:pt x="460" y="17"/>
                  </a:lnTo>
                  <a:lnTo>
                    <a:pt x="460" y="0"/>
                  </a:lnTo>
                  <a:lnTo>
                    <a:pt x="483" y="0"/>
                  </a:lnTo>
                  <a:lnTo>
                    <a:pt x="483" y="17"/>
                  </a:lnTo>
                  <a:close/>
                  <a:moveTo>
                    <a:pt x="437" y="17"/>
                  </a:moveTo>
                  <a:lnTo>
                    <a:pt x="413" y="17"/>
                  </a:lnTo>
                  <a:lnTo>
                    <a:pt x="413" y="0"/>
                  </a:lnTo>
                  <a:lnTo>
                    <a:pt x="437" y="0"/>
                  </a:lnTo>
                  <a:lnTo>
                    <a:pt x="437" y="17"/>
                  </a:lnTo>
                  <a:close/>
                  <a:moveTo>
                    <a:pt x="390" y="17"/>
                  </a:moveTo>
                  <a:lnTo>
                    <a:pt x="368" y="17"/>
                  </a:lnTo>
                  <a:lnTo>
                    <a:pt x="368" y="0"/>
                  </a:lnTo>
                  <a:lnTo>
                    <a:pt x="390" y="0"/>
                  </a:lnTo>
                  <a:lnTo>
                    <a:pt x="390" y="17"/>
                  </a:lnTo>
                  <a:close/>
                  <a:moveTo>
                    <a:pt x="345" y="17"/>
                  </a:moveTo>
                  <a:lnTo>
                    <a:pt x="322" y="17"/>
                  </a:lnTo>
                  <a:lnTo>
                    <a:pt x="322" y="0"/>
                  </a:lnTo>
                  <a:lnTo>
                    <a:pt x="345" y="0"/>
                  </a:lnTo>
                  <a:lnTo>
                    <a:pt x="345" y="17"/>
                  </a:lnTo>
                  <a:close/>
                  <a:moveTo>
                    <a:pt x="299" y="17"/>
                  </a:moveTo>
                  <a:lnTo>
                    <a:pt x="276" y="17"/>
                  </a:lnTo>
                  <a:lnTo>
                    <a:pt x="276" y="0"/>
                  </a:lnTo>
                  <a:lnTo>
                    <a:pt x="299" y="0"/>
                  </a:lnTo>
                  <a:lnTo>
                    <a:pt x="299" y="17"/>
                  </a:lnTo>
                  <a:close/>
                  <a:moveTo>
                    <a:pt x="252" y="17"/>
                  </a:moveTo>
                  <a:lnTo>
                    <a:pt x="230" y="17"/>
                  </a:lnTo>
                  <a:lnTo>
                    <a:pt x="230" y="0"/>
                  </a:lnTo>
                  <a:lnTo>
                    <a:pt x="252" y="0"/>
                  </a:lnTo>
                  <a:lnTo>
                    <a:pt x="252" y="17"/>
                  </a:lnTo>
                  <a:close/>
                  <a:moveTo>
                    <a:pt x="207" y="17"/>
                  </a:moveTo>
                  <a:lnTo>
                    <a:pt x="184" y="17"/>
                  </a:lnTo>
                  <a:lnTo>
                    <a:pt x="184" y="0"/>
                  </a:lnTo>
                  <a:lnTo>
                    <a:pt x="207" y="0"/>
                  </a:lnTo>
                  <a:lnTo>
                    <a:pt x="207" y="17"/>
                  </a:lnTo>
                  <a:close/>
                  <a:moveTo>
                    <a:pt x="161" y="17"/>
                  </a:moveTo>
                  <a:lnTo>
                    <a:pt x="138" y="17"/>
                  </a:lnTo>
                  <a:lnTo>
                    <a:pt x="138" y="0"/>
                  </a:lnTo>
                  <a:lnTo>
                    <a:pt x="161" y="0"/>
                  </a:lnTo>
                  <a:lnTo>
                    <a:pt x="161" y="17"/>
                  </a:lnTo>
                  <a:close/>
                  <a:moveTo>
                    <a:pt x="116" y="17"/>
                  </a:moveTo>
                  <a:lnTo>
                    <a:pt x="93" y="17"/>
                  </a:lnTo>
                  <a:lnTo>
                    <a:pt x="93" y="0"/>
                  </a:lnTo>
                  <a:lnTo>
                    <a:pt x="116" y="0"/>
                  </a:lnTo>
                  <a:lnTo>
                    <a:pt x="116" y="17"/>
                  </a:lnTo>
                  <a:close/>
                  <a:moveTo>
                    <a:pt x="69" y="17"/>
                  </a:moveTo>
                  <a:lnTo>
                    <a:pt x="46" y="17"/>
                  </a:lnTo>
                  <a:lnTo>
                    <a:pt x="46" y="0"/>
                  </a:lnTo>
                  <a:lnTo>
                    <a:pt x="69" y="0"/>
                  </a:lnTo>
                  <a:lnTo>
                    <a:pt x="69" y="17"/>
                  </a:lnTo>
                  <a:close/>
                  <a:moveTo>
                    <a:pt x="23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1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0"/>
            <p:cNvSpPr/>
            <p:nvPr/>
          </p:nvSpPr>
          <p:spPr>
            <a:xfrm>
              <a:off x="1120775" y="5283200"/>
              <a:ext cx="44450" cy="36513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27" y="23"/>
                  </a:moveTo>
                  <a:lnTo>
                    <a:pt x="0" y="23"/>
                  </a:lnTo>
                  <a:lnTo>
                    <a:pt x="14" y="0"/>
                  </a:lnTo>
                  <a:lnTo>
                    <a:pt x="22" y="6"/>
                  </a:lnTo>
                  <a:lnTo>
                    <a:pt x="27" y="6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7" y="13"/>
                  </a:lnTo>
                  <a:lnTo>
                    <a:pt x="27" y="2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0"/>
            <p:cNvSpPr/>
            <p:nvPr/>
          </p:nvSpPr>
          <p:spPr>
            <a:xfrm>
              <a:off x="1163638" y="5213350"/>
              <a:ext cx="42863" cy="49213"/>
            </a:xfrm>
            <a:custGeom>
              <a:avLst/>
              <a:gdLst/>
              <a:ahLst/>
              <a:cxnLst/>
              <a:rect l="l" t="t" r="r" b="b"/>
              <a:pathLst>
                <a:path w="27" h="31" extrusionOk="0">
                  <a:moveTo>
                    <a:pt x="14" y="31"/>
                  </a:moveTo>
                  <a:lnTo>
                    <a:pt x="0" y="23"/>
                  </a:lnTo>
                  <a:lnTo>
                    <a:pt x="12" y="0"/>
                  </a:lnTo>
                  <a:lnTo>
                    <a:pt x="27" y="8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0"/>
            <p:cNvSpPr/>
            <p:nvPr/>
          </p:nvSpPr>
          <p:spPr>
            <a:xfrm>
              <a:off x="1203325" y="5164138"/>
              <a:ext cx="31750" cy="285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4" y="18"/>
                  </a:moveTo>
                  <a:lnTo>
                    <a:pt x="0" y="9"/>
                  </a:lnTo>
                  <a:lnTo>
                    <a:pt x="6" y="0"/>
                  </a:lnTo>
                  <a:lnTo>
                    <a:pt x="20" y="8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" name="Google Shape;234;p30"/>
          <p:cNvSpPr/>
          <p:nvPr/>
        </p:nvSpPr>
        <p:spPr>
          <a:xfrm>
            <a:off x="1279589" y="3119296"/>
            <a:ext cx="2434195" cy="207115"/>
          </a:xfrm>
          <a:custGeom>
            <a:avLst/>
            <a:gdLst/>
            <a:ahLst/>
            <a:cxnLst/>
            <a:rect l="l" t="t" r="r" b="b"/>
            <a:pathLst>
              <a:path w="2045" h="174" extrusionOk="0">
                <a:moveTo>
                  <a:pt x="2030" y="174"/>
                </a:moveTo>
                <a:lnTo>
                  <a:pt x="2018" y="154"/>
                </a:lnTo>
                <a:lnTo>
                  <a:pt x="2034" y="145"/>
                </a:lnTo>
                <a:lnTo>
                  <a:pt x="2045" y="165"/>
                </a:lnTo>
                <a:lnTo>
                  <a:pt x="2030" y="174"/>
                </a:lnTo>
                <a:close/>
                <a:moveTo>
                  <a:pt x="2007" y="135"/>
                </a:moveTo>
                <a:lnTo>
                  <a:pt x="1996" y="115"/>
                </a:lnTo>
                <a:lnTo>
                  <a:pt x="2011" y="107"/>
                </a:lnTo>
                <a:lnTo>
                  <a:pt x="2023" y="127"/>
                </a:lnTo>
                <a:lnTo>
                  <a:pt x="2007" y="135"/>
                </a:lnTo>
                <a:close/>
                <a:moveTo>
                  <a:pt x="1984" y="95"/>
                </a:moveTo>
                <a:lnTo>
                  <a:pt x="1983" y="92"/>
                </a:lnTo>
                <a:lnTo>
                  <a:pt x="1973" y="92"/>
                </a:lnTo>
                <a:lnTo>
                  <a:pt x="1973" y="75"/>
                </a:lnTo>
                <a:lnTo>
                  <a:pt x="1993" y="75"/>
                </a:lnTo>
                <a:lnTo>
                  <a:pt x="2000" y="87"/>
                </a:lnTo>
                <a:lnTo>
                  <a:pt x="1984" y="95"/>
                </a:lnTo>
                <a:close/>
                <a:moveTo>
                  <a:pt x="1950" y="92"/>
                </a:moveTo>
                <a:lnTo>
                  <a:pt x="1927" y="92"/>
                </a:lnTo>
                <a:lnTo>
                  <a:pt x="1927" y="75"/>
                </a:lnTo>
                <a:lnTo>
                  <a:pt x="1950" y="75"/>
                </a:lnTo>
                <a:lnTo>
                  <a:pt x="1950" y="92"/>
                </a:lnTo>
                <a:close/>
                <a:moveTo>
                  <a:pt x="1905" y="92"/>
                </a:moveTo>
                <a:lnTo>
                  <a:pt x="1882" y="92"/>
                </a:lnTo>
                <a:lnTo>
                  <a:pt x="1882" y="75"/>
                </a:lnTo>
                <a:lnTo>
                  <a:pt x="1905" y="75"/>
                </a:lnTo>
                <a:lnTo>
                  <a:pt x="1905" y="92"/>
                </a:lnTo>
                <a:close/>
                <a:moveTo>
                  <a:pt x="1859" y="92"/>
                </a:moveTo>
                <a:lnTo>
                  <a:pt x="1836" y="92"/>
                </a:lnTo>
                <a:lnTo>
                  <a:pt x="1836" y="75"/>
                </a:lnTo>
                <a:lnTo>
                  <a:pt x="1859" y="75"/>
                </a:lnTo>
                <a:lnTo>
                  <a:pt x="1859" y="92"/>
                </a:lnTo>
                <a:close/>
                <a:moveTo>
                  <a:pt x="1813" y="92"/>
                </a:moveTo>
                <a:lnTo>
                  <a:pt x="1791" y="92"/>
                </a:lnTo>
                <a:lnTo>
                  <a:pt x="1791" y="75"/>
                </a:lnTo>
                <a:lnTo>
                  <a:pt x="1813" y="75"/>
                </a:lnTo>
                <a:lnTo>
                  <a:pt x="1813" y="92"/>
                </a:lnTo>
                <a:close/>
                <a:moveTo>
                  <a:pt x="1768" y="92"/>
                </a:moveTo>
                <a:lnTo>
                  <a:pt x="1745" y="92"/>
                </a:lnTo>
                <a:lnTo>
                  <a:pt x="1745" y="75"/>
                </a:lnTo>
                <a:lnTo>
                  <a:pt x="1768" y="75"/>
                </a:lnTo>
                <a:lnTo>
                  <a:pt x="1768" y="92"/>
                </a:lnTo>
                <a:close/>
                <a:moveTo>
                  <a:pt x="1722" y="92"/>
                </a:moveTo>
                <a:lnTo>
                  <a:pt x="1700" y="92"/>
                </a:lnTo>
                <a:lnTo>
                  <a:pt x="1700" y="75"/>
                </a:lnTo>
                <a:lnTo>
                  <a:pt x="1722" y="75"/>
                </a:lnTo>
                <a:lnTo>
                  <a:pt x="1722" y="92"/>
                </a:lnTo>
                <a:close/>
                <a:moveTo>
                  <a:pt x="1677" y="92"/>
                </a:moveTo>
                <a:lnTo>
                  <a:pt x="1654" y="92"/>
                </a:lnTo>
                <a:lnTo>
                  <a:pt x="1654" y="75"/>
                </a:lnTo>
                <a:lnTo>
                  <a:pt x="1677" y="75"/>
                </a:lnTo>
                <a:lnTo>
                  <a:pt x="1677" y="92"/>
                </a:lnTo>
                <a:close/>
                <a:moveTo>
                  <a:pt x="1631" y="92"/>
                </a:moveTo>
                <a:lnTo>
                  <a:pt x="1609" y="92"/>
                </a:lnTo>
                <a:lnTo>
                  <a:pt x="1609" y="75"/>
                </a:lnTo>
                <a:lnTo>
                  <a:pt x="1631" y="75"/>
                </a:lnTo>
                <a:lnTo>
                  <a:pt x="1631" y="92"/>
                </a:lnTo>
                <a:close/>
                <a:moveTo>
                  <a:pt x="1586" y="92"/>
                </a:moveTo>
                <a:lnTo>
                  <a:pt x="1563" y="92"/>
                </a:lnTo>
                <a:lnTo>
                  <a:pt x="1563" y="75"/>
                </a:lnTo>
                <a:lnTo>
                  <a:pt x="1586" y="75"/>
                </a:lnTo>
                <a:lnTo>
                  <a:pt x="1586" y="92"/>
                </a:lnTo>
                <a:close/>
                <a:moveTo>
                  <a:pt x="1540" y="92"/>
                </a:moveTo>
                <a:lnTo>
                  <a:pt x="1517" y="92"/>
                </a:lnTo>
                <a:lnTo>
                  <a:pt x="1517" y="75"/>
                </a:lnTo>
                <a:lnTo>
                  <a:pt x="1540" y="75"/>
                </a:lnTo>
                <a:lnTo>
                  <a:pt x="1540" y="92"/>
                </a:lnTo>
                <a:close/>
                <a:moveTo>
                  <a:pt x="1495" y="92"/>
                </a:moveTo>
                <a:lnTo>
                  <a:pt x="1472" y="92"/>
                </a:lnTo>
                <a:lnTo>
                  <a:pt x="1472" y="75"/>
                </a:lnTo>
                <a:lnTo>
                  <a:pt x="1495" y="75"/>
                </a:lnTo>
                <a:lnTo>
                  <a:pt x="1495" y="92"/>
                </a:lnTo>
                <a:close/>
                <a:moveTo>
                  <a:pt x="1449" y="92"/>
                </a:moveTo>
                <a:lnTo>
                  <a:pt x="1426" y="92"/>
                </a:lnTo>
                <a:lnTo>
                  <a:pt x="1426" y="75"/>
                </a:lnTo>
                <a:lnTo>
                  <a:pt x="1449" y="75"/>
                </a:lnTo>
                <a:lnTo>
                  <a:pt x="1449" y="92"/>
                </a:lnTo>
                <a:close/>
                <a:moveTo>
                  <a:pt x="1404" y="92"/>
                </a:moveTo>
                <a:lnTo>
                  <a:pt x="1381" y="92"/>
                </a:lnTo>
                <a:lnTo>
                  <a:pt x="1381" y="75"/>
                </a:lnTo>
                <a:lnTo>
                  <a:pt x="1404" y="75"/>
                </a:lnTo>
                <a:lnTo>
                  <a:pt x="1404" y="92"/>
                </a:lnTo>
                <a:close/>
                <a:moveTo>
                  <a:pt x="1358" y="92"/>
                </a:moveTo>
                <a:lnTo>
                  <a:pt x="1335" y="92"/>
                </a:lnTo>
                <a:lnTo>
                  <a:pt x="1335" y="75"/>
                </a:lnTo>
                <a:lnTo>
                  <a:pt x="1358" y="75"/>
                </a:lnTo>
                <a:lnTo>
                  <a:pt x="1358" y="92"/>
                </a:lnTo>
                <a:close/>
                <a:moveTo>
                  <a:pt x="1312" y="92"/>
                </a:moveTo>
                <a:lnTo>
                  <a:pt x="1290" y="92"/>
                </a:lnTo>
                <a:lnTo>
                  <a:pt x="1290" y="75"/>
                </a:lnTo>
                <a:lnTo>
                  <a:pt x="1312" y="75"/>
                </a:lnTo>
                <a:lnTo>
                  <a:pt x="1312" y="92"/>
                </a:lnTo>
                <a:close/>
                <a:moveTo>
                  <a:pt x="1267" y="92"/>
                </a:moveTo>
                <a:lnTo>
                  <a:pt x="1244" y="92"/>
                </a:lnTo>
                <a:lnTo>
                  <a:pt x="1244" y="75"/>
                </a:lnTo>
                <a:lnTo>
                  <a:pt x="1267" y="75"/>
                </a:lnTo>
                <a:lnTo>
                  <a:pt x="1267" y="92"/>
                </a:lnTo>
                <a:close/>
                <a:moveTo>
                  <a:pt x="1221" y="92"/>
                </a:moveTo>
                <a:lnTo>
                  <a:pt x="1199" y="92"/>
                </a:lnTo>
                <a:lnTo>
                  <a:pt x="1199" y="75"/>
                </a:lnTo>
                <a:lnTo>
                  <a:pt x="1221" y="75"/>
                </a:lnTo>
                <a:lnTo>
                  <a:pt x="1221" y="92"/>
                </a:lnTo>
                <a:close/>
                <a:moveTo>
                  <a:pt x="1176" y="92"/>
                </a:moveTo>
                <a:lnTo>
                  <a:pt x="1153" y="92"/>
                </a:lnTo>
                <a:lnTo>
                  <a:pt x="1153" y="75"/>
                </a:lnTo>
                <a:lnTo>
                  <a:pt x="1176" y="75"/>
                </a:lnTo>
                <a:lnTo>
                  <a:pt x="1176" y="92"/>
                </a:lnTo>
                <a:close/>
                <a:moveTo>
                  <a:pt x="1130" y="92"/>
                </a:moveTo>
                <a:lnTo>
                  <a:pt x="1108" y="92"/>
                </a:lnTo>
                <a:lnTo>
                  <a:pt x="1108" y="75"/>
                </a:lnTo>
                <a:lnTo>
                  <a:pt x="1130" y="75"/>
                </a:lnTo>
                <a:lnTo>
                  <a:pt x="1130" y="92"/>
                </a:lnTo>
                <a:close/>
                <a:moveTo>
                  <a:pt x="1085" y="92"/>
                </a:moveTo>
                <a:lnTo>
                  <a:pt x="1062" y="92"/>
                </a:lnTo>
                <a:lnTo>
                  <a:pt x="1062" y="75"/>
                </a:lnTo>
                <a:lnTo>
                  <a:pt x="1085" y="75"/>
                </a:lnTo>
                <a:lnTo>
                  <a:pt x="1085" y="92"/>
                </a:lnTo>
                <a:close/>
                <a:moveTo>
                  <a:pt x="1039" y="92"/>
                </a:moveTo>
                <a:lnTo>
                  <a:pt x="1016" y="92"/>
                </a:lnTo>
                <a:lnTo>
                  <a:pt x="1016" y="75"/>
                </a:lnTo>
                <a:lnTo>
                  <a:pt x="1039" y="75"/>
                </a:lnTo>
                <a:lnTo>
                  <a:pt x="1039" y="92"/>
                </a:lnTo>
                <a:close/>
                <a:moveTo>
                  <a:pt x="994" y="92"/>
                </a:moveTo>
                <a:lnTo>
                  <a:pt x="971" y="92"/>
                </a:lnTo>
                <a:lnTo>
                  <a:pt x="971" y="75"/>
                </a:lnTo>
                <a:lnTo>
                  <a:pt x="994" y="75"/>
                </a:lnTo>
                <a:lnTo>
                  <a:pt x="994" y="92"/>
                </a:lnTo>
                <a:close/>
                <a:moveTo>
                  <a:pt x="948" y="92"/>
                </a:moveTo>
                <a:lnTo>
                  <a:pt x="925" y="92"/>
                </a:lnTo>
                <a:lnTo>
                  <a:pt x="925" y="75"/>
                </a:lnTo>
                <a:lnTo>
                  <a:pt x="948" y="75"/>
                </a:lnTo>
                <a:lnTo>
                  <a:pt x="948" y="92"/>
                </a:lnTo>
                <a:close/>
                <a:moveTo>
                  <a:pt x="903" y="92"/>
                </a:moveTo>
                <a:lnTo>
                  <a:pt x="880" y="92"/>
                </a:lnTo>
                <a:lnTo>
                  <a:pt x="880" y="75"/>
                </a:lnTo>
                <a:lnTo>
                  <a:pt x="903" y="75"/>
                </a:lnTo>
                <a:lnTo>
                  <a:pt x="903" y="92"/>
                </a:lnTo>
                <a:close/>
                <a:moveTo>
                  <a:pt x="857" y="92"/>
                </a:moveTo>
                <a:lnTo>
                  <a:pt x="834" y="92"/>
                </a:lnTo>
                <a:lnTo>
                  <a:pt x="834" y="75"/>
                </a:lnTo>
                <a:lnTo>
                  <a:pt x="857" y="75"/>
                </a:lnTo>
                <a:lnTo>
                  <a:pt x="857" y="92"/>
                </a:lnTo>
                <a:close/>
                <a:moveTo>
                  <a:pt x="811" y="92"/>
                </a:moveTo>
                <a:lnTo>
                  <a:pt x="789" y="92"/>
                </a:lnTo>
                <a:lnTo>
                  <a:pt x="789" y="75"/>
                </a:lnTo>
                <a:lnTo>
                  <a:pt x="811" y="75"/>
                </a:lnTo>
                <a:lnTo>
                  <a:pt x="811" y="92"/>
                </a:lnTo>
                <a:close/>
                <a:moveTo>
                  <a:pt x="766" y="92"/>
                </a:moveTo>
                <a:lnTo>
                  <a:pt x="743" y="92"/>
                </a:lnTo>
                <a:lnTo>
                  <a:pt x="743" y="75"/>
                </a:lnTo>
                <a:lnTo>
                  <a:pt x="766" y="75"/>
                </a:lnTo>
                <a:lnTo>
                  <a:pt x="766" y="92"/>
                </a:lnTo>
                <a:close/>
                <a:moveTo>
                  <a:pt x="720" y="92"/>
                </a:moveTo>
                <a:lnTo>
                  <a:pt x="698" y="92"/>
                </a:lnTo>
                <a:lnTo>
                  <a:pt x="698" y="75"/>
                </a:lnTo>
                <a:lnTo>
                  <a:pt x="720" y="75"/>
                </a:lnTo>
                <a:lnTo>
                  <a:pt x="720" y="92"/>
                </a:lnTo>
                <a:close/>
                <a:moveTo>
                  <a:pt x="675" y="92"/>
                </a:moveTo>
                <a:lnTo>
                  <a:pt x="652" y="92"/>
                </a:lnTo>
                <a:lnTo>
                  <a:pt x="652" y="75"/>
                </a:lnTo>
                <a:lnTo>
                  <a:pt x="675" y="75"/>
                </a:lnTo>
                <a:lnTo>
                  <a:pt x="675" y="92"/>
                </a:lnTo>
                <a:close/>
                <a:moveTo>
                  <a:pt x="629" y="92"/>
                </a:moveTo>
                <a:lnTo>
                  <a:pt x="607" y="92"/>
                </a:lnTo>
                <a:lnTo>
                  <a:pt x="607" y="75"/>
                </a:lnTo>
                <a:lnTo>
                  <a:pt x="629" y="75"/>
                </a:lnTo>
                <a:lnTo>
                  <a:pt x="629" y="92"/>
                </a:lnTo>
                <a:close/>
                <a:moveTo>
                  <a:pt x="584" y="92"/>
                </a:moveTo>
                <a:lnTo>
                  <a:pt x="561" y="92"/>
                </a:lnTo>
                <a:lnTo>
                  <a:pt x="561" y="75"/>
                </a:lnTo>
                <a:lnTo>
                  <a:pt x="584" y="75"/>
                </a:lnTo>
                <a:lnTo>
                  <a:pt x="584" y="92"/>
                </a:lnTo>
                <a:close/>
                <a:moveTo>
                  <a:pt x="538" y="92"/>
                </a:moveTo>
                <a:lnTo>
                  <a:pt x="515" y="92"/>
                </a:lnTo>
                <a:lnTo>
                  <a:pt x="515" y="75"/>
                </a:lnTo>
                <a:lnTo>
                  <a:pt x="538" y="75"/>
                </a:lnTo>
                <a:lnTo>
                  <a:pt x="538" y="92"/>
                </a:lnTo>
                <a:close/>
                <a:moveTo>
                  <a:pt x="493" y="92"/>
                </a:moveTo>
                <a:lnTo>
                  <a:pt x="470" y="92"/>
                </a:lnTo>
                <a:lnTo>
                  <a:pt x="470" y="75"/>
                </a:lnTo>
                <a:lnTo>
                  <a:pt x="493" y="75"/>
                </a:lnTo>
                <a:lnTo>
                  <a:pt x="493" y="92"/>
                </a:lnTo>
                <a:close/>
                <a:moveTo>
                  <a:pt x="447" y="92"/>
                </a:moveTo>
                <a:lnTo>
                  <a:pt x="424" y="92"/>
                </a:lnTo>
                <a:lnTo>
                  <a:pt x="424" y="75"/>
                </a:lnTo>
                <a:lnTo>
                  <a:pt x="447" y="75"/>
                </a:lnTo>
                <a:lnTo>
                  <a:pt x="447" y="92"/>
                </a:lnTo>
                <a:close/>
                <a:moveTo>
                  <a:pt x="402" y="92"/>
                </a:moveTo>
                <a:lnTo>
                  <a:pt x="379" y="92"/>
                </a:lnTo>
                <a:lnTo>
                  <a:pt x="379" y="75"/>
                </a:lnTo>
                <a:lnTo>
                  <a:pt x="402" y="75"/>
                </a:lnTo>
                <a:lnTo>
                  <a:pt x="402" y="92"/>
                </a:lnTo>
                <a:close/>
                <a:moveTo>
                  <a:pt x="356" y="92"/>
                </a:moveTo>
                <a:lnTo>
                  <a:pt x="333" y="92"/>
                </a:lnTo>
                <a:lnTo>
                  <a:pt x="333" y="75"/>
                </a:lnTo>
                <a:lnTo>
                  <a:pt x="356" y="75"/>
                </a:lnTo>
                <a:lnTo>
                  <a:pt x="356" y="92"/>
                </a:lnTo>
                <a:close/>
                <a:moveTo>
                  <a:pt x="310" y="92"/>
                </a:moveTo>
                <a:lnTo>
                  <a:pt x="288" y="92"/>
                </a:lnTo>
                <a:lnTo>
                  <a:pt x="288" y="75"/>
                </a:lnTo>
                <a:lnTo>
                  <a:pt x="310" y="75"/>
                </a:lnTo>
                <a:lnTo>
                  <a:pt x="310" y="92"/>
                </a:lnTo>
                <a:close/>
                <a:moveTo>
                  <a:pt x="265" y="92"/>
                </a:moveTo>
                <a:lnTo>
                  <a:pt x="242" y="92"/>
                </a:lnTo>
                <a:lnTo>
                  <a:pt x="242" y="75"/>
                </a:lnTo>
                <a:lnTo>
                  <a:pt x="265" y="75"/>
                </a:lnTo>
                <a:lnTo>
                  <a:pt x="265" y="92"/>
                </a:lnTo>
                <a:close/>
                <a:moveTo>
                  <a:pt x="219" y="92"/>
                </a:moveTo>
                <a:lnTo>
                  <a:pt x="197" y="92"/>
                </a:lnTo>
                <a:lnTo>
                  <a:pt x="197" y="75"/>
                </a:lnTo>
                <a:lnTo>
                  <a:pt x="219" y="75"/>
                </a:lnTo>
                <a:lnTo>
                  <a:pt x="219" y="92"/>
                </a:lnTo>
                <a:close/>
                <a:moveTo>
                  <a:pt x="174" y="92"/>
                </a:moveTo>
                <a:lnTo>
                  <a:pt x="151" y="92"/>
                </a:lnTo>
                <a:lnTo>
                  <a:pt x="151" y="75"/>
                </a:lnTo>
                <a:lnTo>
                  <a:pt x="174" y="75"/>
                </a:lnTo>
                <a:lnTo>
                  <a:pt x="174" y="92"/>
                </a:lnTo>
                <a:close/>
                <a:moveTo>
                  <a:pt x="128" y="92"/>
                </a:moveTo>
                <a:lnTo>
                  <a:pt x="106" y="92"/>
                </a:lnTo>
                <a:lnTo>
                  <a:pt x="106" y="75"/>
                </a:lnTo>
                <a:lnTo>
                  <a:pt x="128" y="75"/>
                </a:lnTo>
                <a:lnTo>
                  <a:pt x="128" y="92"/>
                </a:lnTo>
                <a:close/>
                <a:moveTo>
                  <a:pt x="83" y="92"/>
                </a:moveTo>
                <a:lnTo>
                  <a:pt x="60" y="92"/>
                </a:lnTo>
                <a:lnTo>
                  <a:pt x="60" y="75"/>
                </a:lnTo>
                <a:lnTo>
                  <a:pt x="83" y="75"/>
                </a:lnTo>
                <a:lnTo>
                  <a:pt x="83" y="92"/>
                </a:lnTo>
                <a:close/>
                <a:moveTo>
                  <a:pt x="37" y="92"/>
                </a:moveTo>
                <a:lnTo>
                  <a:pt x="0" y="92"/>
                </a:lnTo>
                <a:lnTo>
                  <a:pt x="9" y="80"/>
                </a:lnTo>
                <a:lnTo>
                  <a:pt x="16" y="84"/>
                </a:lnTo>
                <a:lnTo>
                  <a:pt x="16" y="75"/>
                </a:lnTo>
                <a:lnTo>
                  <a:pt x="37" y="75"/>
                </a:lnTo>
                <a:lnTo>
                  <a:pt x="37" y="92"/>
                </a:lnTo>
                <a:close/>
                <a:moveTo>
                  <a:pt x="34" y="68"/>
                </a:moveTo>
                <a:lnTo>
                  <a:pt x="20" y="60"/>
                </a:lnTo>
                <a:lnTo>
                  <a:pt x="31" y="40"/>
                </a:lnTo>
                <a:lnTo>
                  <a:pt x="46" y="48"/>
                </a:lnTo>
                <a:lnTo>
                  <a:pt x="34" y="68"/>
                </a:lnTo>
                <a:close/>
                <a:moveTo>
                  <a:pt x="57" y="28"/>
                </a:moveTo>
                <a:lnTo>
                  <a:pt x="43" y="20"/>
                </a:lnTo>
                <a:lnTo>
                  <a:pt x="54" y="0"/>
                </a:lnTo>
                <a:lnTo>
                  <a:pt x="68" y="8"/>
                </a:lnTo>
                <a:lnTo>
                  <a:pt x="57" y="28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0"/>
          <p:cNvSpPr/>
          <p:nvPr/>
        </p:nvSpPr>
        <p:spPr>
          <a:xfrm>
            <a:off x="1714055" y="2368207"/>
            <a:ext cx="1565265" cy="204734"/>
          </a:xfrm>
          <a:custGeom>
            <a:avLst/>
            <a:gdLst/>
            <a:ahLst/>
            <a:cxnLst/>
            <a:rect l="l" t="t" r="r" b="b"/>
            <a:pathLst>
              <a:path w="1315" h="172" extrusionOk="0">
                <a:moveTo>
                  <a:pt x="1299" y="172"/>
                </a:moveTo>
                <a:lnTo>
                  <a:pt x="1288" y="152"/>
                </a:lnTo>
                <a:lnTo>
                  <a:pt x="1303" y="144"/>
                </a:lnTo>
                <a:lnTo>
                  <a:pt x="1315" y="163"/>
                </a:lnTo>
                <a:lnTo>
                  <a:pt x="1299" y="172"/>
                </a:lnTo>
                <a:close/>
                <a:moveTo>
                  <a:pt x="1276" y="132"/>
                </a:moveTo>
                <a:lnTo>
                  <a:pt x="1265" y="112"/>
                </a:lnTo>
                <a:lnTo>
                  <a:pt x="1281" y="104"/>
                </a:lnTo>
                <a:lnTo>
                  <a:pt x="1292" y="124"/>
                </a:lnTo>
                <a:lnTo>
                  <a:pt x="1276" y="132"/>
                </a:lnTo>
                <a:close/>
                <a:moveTo>
                  <a:pt x="1259" y="94"/>
                </a:moveTo>
                <a:lnTo>
                  <a:pt x="1241" y="94"/>
                </a:lnTo>
                <a:lnTo>
                  <a:pt x="1241" y="77"/>
                </a:lnTo>
                <a:lnTo>
                  <a:pt x="1265" y="77"/>
                </a:lnTo>
                <a:lnTo>
                  <a:pt x="1269" y="84"/>
                </a:lnTo>
                <a:lnTo>
                  <a:pt x="1259" y="89"/>
                </a:lnTo>
                <a:lnTo>
                  <a:pt x="1259" y="94"/>
                </a:lnTo>
                <a:close/>
                <a:moveTo>
                  <a:pt x="1218" y="94"/>
                </a:moveTo>
                <a:lnTo>
                  <a:pt x="1195" y="94"/>
                </a:lnTo>
                <a:lnTo>
                  <a:pt x="1195" y="77"/>
                </a:lnTo>
                <a:lnTo>
                  <a:pt x="1218" y="77"/>
                </a:lnTo>
                <a:lnTo>
                  <a:pt x="1218" y="94"/>
                </a:lnTo>
                <a:close/>
                <a:moveTo>
                  <a:pt x="1172" y="94"/>
                </a:moveTo>
                <a:lnTo>
                  <a:pt x="1150" y="94"/>
                </a:lnTo>
                <a:lnTo>
                  <a:pt x="1150" y="77"/>
                </a:lnTo>
                <a:lnTo>
                  <a:pt x="1172" y="77"/>
                </a:lnTo>
                <a:lnTo>
                  <a:pt x="1172" y="94"/>
                </a:lnTo>
                <a:close/>
                <a:moveTo>
                  <a:pt x="1127" y="94"/>
                </a:moveTo>
                <a:lnTo>
                  <a:pt x="1104" y="94"/>
                </a:lnTo>
                <a:lnTo>
                  <a:pt x="1104" y="77"/>
                </a:lnTo>
                <a:lnTo>
                  <a:pt x="1127" y="77"/>
                </a:lnTo>
                <a:lnTo>
                  <a:pt x="1127" y="94"/>
                </a:lnTo>
                <a:close/>
                <a:moveTo>
                  <a:pt x="1081" y="94"/>
                </a:moveTo>
                <a:lnTo>
                  <a:pt x="1058" y="94"/>
                </a:lnTo>
                <a:lnTo>
                  <a:pt x="1058" y="77"/>
                </a:lnTo>
                <a:lnTo>
                  <a:pt x="1081" y="77"/>
                </a:lnTo>
                <a:lnTo>
                  <a:pt x="1081" y="94"/>
                </a:lnTo>
                <a:close/>
                <a:moveTo>
                  <a:pt x="1036" y="94"/>
                </a:moveTo>
                <a:lnTo>
                  <a:pt x="1013" y="94"/>
                </a:lnTo>
                <a:lnTo>
                  <a:pt x="1013" y="77"/>
                </a:lnTo>
                <a:lnTo>
                  <a:pt x="1036" y="77"/>
                </a:lnTo>
                <a:lnTo>
                  <a:pt x="1036" y="94"/>
                </a:lnTo>
                <a:close/>
                <a:moveTo>
                  <a:pt x="990" y="94"/>
                </a:moveTo>
                <a:lnTo>
                  <a:pt x="967" y="94"/>
                </a:lnTo>
                <a:lnTo>
                  <a:pt x="967" y="77"/>
                </a:lnTo>
                <a:lnTo>
                  <a:pt x="990" y="77"/>
                </a:lnTo>
                <a:lnTo>
                  <a:pt x="990" y="94"/>
                </a:lnTo>
                <a:close/>
                <a:moveTo>
                  <a:pt x="945" y="94"/>
                </a:moveTo>
                <a:lnTo>
                  <a:pt x="922" y="94"/>
                </a:lnTo>
                <a:lnTo>
                  <a:pt x="922" y="77"/>
                </a:lnTo>
                <a:lnTo>
                  <a:pt x="945" y="77"/>
                </a:lnTo>
                <a:lnTo>
                  <a:pt x="945" y="94"/>
                </a:lnTo>
                <a:close/>
                <a:moveTo>
                  <a:pt x="899" y="94"/>
                </a:moveTo>
                <a:lnTo>
                  <a:pt x="876" y="94"/>
                </a:lnTo>
                <a:lnTo>
                  <a:pt x="876" y="77"/>
                </a:lnTo>
                <a:lnTo>
                  <a:pt x="899" y="77"/>
                </a:lnTo>
                <a:lnTo>
                  <a:pt x="899" y="94"/>
                </a:lnTo>
                <a:close/>
                <a:moveTo>
                  <a:pt x="854" y="94"/>
                </a:moveTo>
                <a:lnTo>
                  <a:pt x="831" y="94"/>
                </a:lnTo>
                <a:lnTo>
                  <a:pt x="831" y="77"/>
                </a:lnTo>
                <a:lnTo>
                  <a:pt x="854" y="77"/>
                </a:lnTo>
                <a:lnTo>
                  <a:pt x="854" y="94"/>
                </a:lnTo>
                <a:close/>
                <a:moveTo>
                  <a:pt x="808" y="94"/>
                </a:moveTo>
                <a:lnTo>
                  <a:pt x="785" y="94"/>
                </a:lnTo>
                <a:lnTo>
                  <a:pt x="785" y="77"/>
                </a:lnTo>
                <a:lnTo>
                  <a:pt x="808" y="77"/>
                </a:lnTo>
                <a:lnTo>
                  <a:pt x="808" y="94"/>
                </a:lnTo>
                <a:close/>
                <a:moveTo>
                  <a:pt x="762" y="94"/>
                </a:moveTo>
                <a:lnTo>
                  <a:pt x="740" y="94"/>
                </a:lnTo>
                <a:lnTo>
                  <a:pt x="740" y="77"/>
                </a:lnTo>
                <a:lnTo>
                  <a:pt x="762" y="77"/>
                </a:lnTo>
                <a:lnTo>
                  <a:pt x="762" y="94"/>
                </a:lnTo>
                <a:close/>
                <a:moveTo>
                  <a:pt x="717" y="94"/>
                </a:moveTo>
                <a:lnTo>
                  <a:pt x="694" y="94"/>
                </a:lnTo>
                <a:lnTo>
                  <a:pt x="694" y="77"/>
                </a:lnTo>
                <a:lnTo>
                  <a:pt x="717" y="77"/>
                </a:lnTo>
                <a:lnTo>
                  <a:pt x="717" y="94"/>
                </a:lnTo>
                <a:close/>
                <a:moveTo>
                  <a:pt x="671" y="94"/>
                </a:moveTo>
                <a:lnTo>
                  <a:pt x="649" y="94"/>
                </a:lnTo>
                <a:lnTo>
                  <a:pt x="649" y="77"/>
                </a:lnTo>
                <a:lnTo>
                  <a:pt x="671" y="77"/>
                </a:lnTo>
                <a:lnTo>
                  <a:pt x="671" y="94"/>
                </a:lnTo>
                <a:close/>
                <a:moveTo>
                  <a:pt x="626" y="94"/>
                </a:moveTo>
                <a:lnTo>
                  <a:pt x="603" y="94"/>
                </a:lnTo>
                <a:lnTo>
                  <a:pt x="603" y="77"/>
                </a:lnTo>
                <a:lnTo>
                  <a:pt x="626" y="77"/>
                </a:lnTo>
                <a:lnTo>
                  <a:pt x="626" y="94"/>
                </a:lnTo>
                <a:close/>
                <a:moveTo>
                  <a:pt x="580" y="94"/>
                </a:moveTo>
                <a:lnTo>
                  <a:pt x="557" y="94"/>
                </a:lnTo>
                <a:lnTo>
                  <a:pt x="557" y="77"/>
                </a:lnTo>
                <a:lnTo>
                  <a:pt x="580" y="77"/>
                </a:lnTo>
                <a:lnTo>
                  <a:pt x="580" y="94"/>
                </a:lnTo>
                <a:close/>
                <a:moveTo>
                  <a:pt x="535" y="94"/>
                </a:moveTo>
                <a:lnTo>
                  <a:pt x="512" y="94"/>
                </a:lnTo>
                <a:lnTo>
                  <a:pt x="512" y="77"/>
                </a:lnTo>
                <a:lnTo>
                  <a:pt x="535" y="77"/>
                </a:lnTo>
                <a:lnTo>
                  <a:pt x="535" y="94"/>
                </a:lnTo>
                <a:close/>
                <a:moveTo>
                  <a:pt x="489" y="94"/>
                </a:moveTo>
                <a:lnTo>
                  <a:pt x="466" y="94"/>
                </a:lnTo>
                <a:lnTo>
                  <a:pt x="466" y="77"/>
                </a:lnTo>
                <a:lnTo>
                  <a:pt x="489" y="77"/>
                </a:lnTo>
                <a:lnTo>
                  <a:pt x="489" y="94"/>
                </a:lnTo>
                <a:close/>
                <a:moveTo>
                  <a:pt x="444" y="94"/>
                </a:moveTo>
                <a:lnTo>
                  <a:pt x="421" y="94"/>
                </a:lnTo>
                <a:lnTo>
                  <a:pt x="421" y="77"/>
                </a:lnTo>
                <a:lnTo>
                  <a:pt x="444" y="77"/>
                </a:lnTo>
                <a:lnTo>
                  <a:pt x="444" y="94"/>
                </a:lnTo>
                <a:close/>
                <a:moveTo>
                  <a:pt x="398" y="94"/>
                </a:moveTo>
                <a:lnTo>
                  <a:pt x="375" y="94"/>
                </a:lnTo>
                <a:lnTo>
                  <a:pt x="375" y="77"/>
                </a:lnTo>
                <a:lnTo>
                  <a:pt x="398" y="77"/>
                </a:lnTo>
                <a:lnTo>
                  <a:pt x="398" y="94"/>
                </a:lnTo>
                <a:close/>
                <a:moveTo>
                  <a:pt x="353" y="94"/>
                </a:moveTo>
                <a:lnTo>
                  <a:pt x="330" y="94"/>
                </a:lnTo>
                <a:lnTo>
                  <a:pt x="330" y="77"/>
                </a:lnTo>
                <a:lnTo>
                  <a:pt x="353" y="77"/>
                </a:lnTo>
                <a:lnTo>
                  <a:pt x="353" y="94"/>
                </a:lnTo>
                <a:close/>
                <a:moveTo>
                  <a:pt x="307" y="94"/>
                </a:moveTo>
                <a:lnTo>
                  <a:pt x="284" y="94"/>
                </a:lnTo>
                <a:lnTo>
                  <a:pt x="284" y="77"/>
                </a:lnTo>
                <a:lnTo>
                  <a:pt x="307" y="77"/>
                </a:lnTo>
                <a:lnTo>
                  <a:pt x="307" y="94"/>
                </a:lnTo>
                <a:close/>
                <a:moveTo>
                  <a:pt x="261" y="94"/>
                </a:moveTo>
                <a:lnTo>
                  <a:pt x="239" y="94"/>
                </a:lnTo>
                <a:lnTo>
                  <a:pt x="239" y="77"/>
                </a:lnTo>
                <a:lnTo>
                  <a:pt x="261" y="77"/>
                </a:lnTo>
                <a:lnTo>
                  <a:pt x="261" y="94"/>
                </a:lnTo>
                <a:close/>
                <a:moveTo>
                  <a:pt x="216" y="94"/>
                </a:moveTo>
                <a:lnTo>
                  <a:pt x="193" y="94"/>
                </a:lnTo>
                <a:lnTo>
                  <a:pt x="193" y="77"/>
                </a:lnTo>
                <a:lnTo>
                  <a:pt x="216" y="77"/>
                </a:lnTo>
                <a:lnTo>
                  <a:pt x="216" y="94"/>
                </a:lnTo>
                <a:close/>
                <a:moveTo>
                  <a:pt x="170" y="94"/>
                </a:moveTo>
                <a:lnTo>
                  <a:pt x="148" y="94"/>
                </a:lnTo>
                <a:lnTo>
                  <a:pt x="148" y="77"/>
                </a:lnTo>
                <a:lnTo>
                  <a:pt x="170" y="77"/>
                </a:lnTo>
                <a:lnTo>
                  <a:pt x="170" y="94"/>
                </a:lnTo>
                <a:close/>
                <a:moveTo>
                  <a:pt x="125" y="94"/>
                </a:moveTo>
                <a:lnTo>
                  <a:pt x="102" y="94"/>
                </a:lnTo>
                <a:lnTo>
                  <a:pt x="102" y="77"/>
                </a:lnTo>
                <a:lnTo>
                  <a:pt x="125" y="77"/>
                </a:lnTo>
                <a:lnTo>
                  <a:pt x="125" y="94"/>
                </a:lnTo>
                <a:close/>
                <a:moveTo>
                  <a:pt x="79" y="94"/>
                </a:moveTo>
                <a:lnTo>
                  <a:pt x="56" y="94"/>
                </a:lnTo>
                <a:lnTo>
                  <a:pt x="56" y="77"/>
                </a:lnTo>
                <a:lnTo>
                  <a:pt x="79" y="77"/>
                </a:lnTo>
                <a:lnTo>
                  <a:pt x="79" y="94"/>
                </a:lnTo>
                <a:close/>
                <a:moveTo>
                  <a:pt x="34" y="94"/>
                </a:moveTo>
                <a:lnTo>
                  <a:pt x="0" y="94"/>
                </a:lnTo>
                <a:lnTo>
                  <a:pt x="8" y="78"/>
                </a:lnTo>
                <a:lnTo>
                  <a:pt x="14" y="82"/>
                </a:lnTo>
                <a:lnTo>
                  <a:pt x="14" y="77"/>
                </a:lnTo>
                <a:lnTo>
                  <a:pt x="34" y="77"/>
                </a:lnTo>
                <a:lnTo>
                  <a:pt x="34" y="94"/>
                </a:lnTo>
                <a:close/>
                <a:moveTo>
                  <a:pt x="34" y="67"/>
                </a:moveTo>
                <a:lnTo>
                  <a:pt x="19" y="58"/>
                </a:lnTo>
                <a:lnTo>
                  <a:pt x="31" y="40"/>
                </a:lnTo>
                <a:lnTo>
                  <a:pt x="45" y="48"/>
                </a:lnTo>
                <a:lnTo>
                  <a:pt x="34" y="67"/>
                </a:lnTo>
                <a:close/>
                <a:moveTo>
                  <a:pt x="56" y="28"/>
                </a:moveTo>
                <a:lnTo>
                  <a:pt x="42" y="20"/>
                </a:lnTo>
                <a:lnTo>
                  <a:pt x="54" y="0"/>
                </a:lnTo>
                <a:lnTo>
                  <a:pt x="68" y="8"/>
                </a:lnTo>
                <a:lnTo>
                  <a:pt x="56" y="28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0"/>
          <p:cNvSpPr/>
          <p:nvPr/>
        </p:nvSpPr>
        <p:spPr>
          <a:xfrm>
            <a:off x="918925" y="3335932"/>
            <a:ext cx="3106722" cy="541594"/>
          </a:xfrm>
          <a:custGeom>
            <a:avLst/>
            <a:gdLst/>
            <a:ahLst/>
            <a:cxnLst/>
            <a:rect l="l" t="t" r="r" b="b"/>
            <a:pathLst>
              <a:path w="2610" h="455" extrusionOk="0">
                <a:moveTo>
                  <a:pt x="2610" y="455"/>
                </a:moveTo>
                <a:lnTo>
                  <a:pt x="2347" y="0"/>
                </a:lnTo>
                <a:lnTo>
                  <a:pt x="262" y="0"/>
                </a:lnTo>
                <a:lnTo>
                  <a:pt x="0" y="455"/>
                </a:lnTo>
                <a:lnTo>
                  <a:pt x="2610" y="45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0"/>
          <p:cNvSpPr/>
          <p:nvPr/>
        </p:nvSpPr>
        <p:spPr>
          <a:xfrm>
            <a:off x="1352198" y="2583654"/>
            <a:ext cx="2238983" cy="540404"/>
          </a:xfrm>
          <a:custGeom>
            <a:avLst/>
            <a:gdLst/>
            <a:ahLst/>
            <a:cxnLst/>
            <a:rect l="l" t="t" r="r" b="b"/>
            <a:pathLst>
              <a:path w="1881" h="454" extrusionOk="0">
                <a:moveTo>
                  <a:pt x="1881" y="454"/>
                </a:moveTo>
                <a:lnTo>
                  <a:pt x="1619" y="0"/>
                </a:lnTo>
                <a:lnTo>
                  <a:pt x="262" y="0"/>
                </a:lnTo>
                <a:lnTo>
                  <a:pt x="0" y="454"/>
                </a:lnTo>
                <a:lnTo>
                  <a:pt x="1881" y="45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0"/>
          <p:cNvSpPr/>
          <p:nvPr/>
        </p:nvSpPr>
        <p:spPr>
          <a:xfrm>
            <a:off x="485649" y="4087022"/>
            <a:ext cx="3974462" cy="542784"/>
          </a:xfrm>
          <a:custGeom>
            <a:avLst/>
            <a:gdLst/>
            <a:ahLst/>
            <a:cxnLst/>
            <a:rect l="l" t="t" r="r" b="b"/>
            <a:pathLst>
              <a:path w="3339" h="456" extrusionOk="0">
                <a:moveTo>
                  <a:pt x="3339" y="456"/>
                </a:moveTo>
                <a:lnTo>
                  <a:pt x="3075" y="0"/>
                </a:lnTo>
                <a:lnTo>
                  <a:pt x="262" y="0"/>
                </a:lnTo>
                <a:lnTo>
                  <a:pt x="0" y="456"/>
                </a:lnTo>
                <a:lnTo>
                  <a:pt x="3339" y="45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0"/>
          <p:cNvSpPr/>
          <p:nvPr/>
        </p:nvSpPr>
        <p:spPr>
          <a:xfrm>
            <a:off x="1786664" y="1830185"/>
            <a:ext cx="1370053" cy="542784"/>
          </a:xfrm>
          <a:custGeom>
            <a:avLst/>
            <a:gdLst/>
            <a:ahLst/>
            <a:cxnLst/>
            <a:rect l="l" t="t" r="r" b="b"/>
            <a:pathLst>
              <a:path w="1151" h="456" extrusionOk="0">
                <a:moveTo>
                  <a:pt x="1151" y="456"/>
                </a:moveTo>
                <a:lnTo>
                  <a:pt x="889" y="0"/>
                </a:lnTo>
                <a:lnTo>
                  <a:pt x="262" y="0"/>
                </a:lnTo>
                <a:lnTo>
                  <a:pt x="0" y="456"/>
                </a:lnTo>
                <a:lnTo>
                  <a:pt x="1151" y="45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0"/>
          <p:cNvSpPr/>
          <p:nvPr/>
        </p:nvSpPr>
        <p:spPr>
          <a:xfrm>
            <a:off x="5036296" y="1897894"/>
            <a:ext cx="379923" cy="379923"/>
          </a:xfrm>
          <a:custGeom>
            <a:avLst/>
            <a:gdLst/>
            <a:ahLst/>
            <a:cxnLst/>
            <a:rect l="l" t="t" r="r" b="b"/>
            <a:pathLst>
              <a:path w="290150" h="290152" extrusionOk="0">
                <a:moveTo>
                  <a:pt x="117499" y="263478"/>
                </a:moveTo>
                <a:lnTo>
                  <a:pt x="117499" y="268164"/>
                </a:lnTo>
                <a:cubicBezTo>
                  <a:pt x="117499" y="275373"/>
                  <a:pt x="123627" y="281140"/>
                  <a:pt x="130837" y="281140"/>
                </a:cubicBezTo>
                <a:lnTo>
                  <a:pt x="160037" y="281140"/>
                </a:lnTo>
                <a:cubicBezTo>
                  <a:pt x="167247" y="281140"/>
                  <a:pt x="173015" y="275373"/>
                  <a:pt x="173015" y="268164"/>
                </a:cubicBezTo>
                <a:lnTo>
                  <a:pt x="173015" y="263478"/>
                </a:lnTo>
                <a:lnTo>
                  <a:pt x="117499" y="263478"/>
                </a:lnTo>
                <a:close/>
                <a:moveTo>
                  <a:pt x="234596" y="241153"/>
                </a:moveTo>
                <a:cubicBezTo>
                  <a:pt x="236774" y="242955"/>
                  <a:pt x="236774" y="245477"/>
                  <a:pt x="235322" y="247278"/>
                </a:cubicBezTo>
                <a:cubicBezTo>
                  <a:pt x="232417" y="250521"/>
                  <a:pt x="231328" y="254124"/>
                  <a:pt x="231328" y="258447"/>
                </a:cubicBezTo>
                <a:lnTo>
                  <a:pt x="231328" y="281145"/>
                </a:lnTo>
                <a:lnTo>
                  <a:pt x="281436" y="281145"/>
                </a:lnTo>
                <a:lnTo>
                  <a:pt x="281436" y="258447"/>
                </a:lnTo>
                <a:cubicBezTo>
                  <a:pt x="281436" y="254124"/>
                  <a:pt x="279983" y="250521"/>
                  <a:pt x="277442" y="247278"/>
                </a:cubicBezTo>
                <a:cubicBezTo>
                  <a:pt x="275626" y="245477"/>
                  <a:pt x="275989" y="242955"/>
                  <a:pt x="278168" y="241153"/>
                </a:cubicBezTo>
                <a:cubicBezTo>
                  <a:pt x="279983" y="239712"/>
                  <a:pt x="282525" y="239712"/>
                  <a:pt x="284341" y="241874"/>
                </a:cubicBezTo>
                <a:cubicBezTo>
                  <a:pt x="287972" y="246558"/>
                  <a:pt x="290150" y="252322"/>
                  <a:pt x="290150" y="258447"/>
                </a:cubicBezTo>
                <a:lnTo>
                  <a:pt x="290150" y="285829"/>
                </a:lnTo>
                <a:cubicBezTo>
                  <a:pt x="290150" y="287990"/>
                  <a:pt x="288335" y="290152"/>
                  <a:pt x="285793" y="290152"/>
                </a:cubicBezTo>
                <a:lnTo>
                  <a:pt x="226971" y="290152"/>
                </a:lnTo>
                <a:cubicBezTo>
                  <a:pt x="224429" y="290152"/>
                  <a:pt x="222250" y="287990"/>
                  <a:pt x="222250" y="285829"/>
                </a:cubicBezTo>
                <a:lnTo>
                  <a:pt x="222250" y="258447"/>
                </a:lnTo>
                <a:cubicBezTo>
                  <a:pt x="222250" y="252322"/>
                  <a:pt x="224429" y="246558"/>
                  <a:pt x="228423" y="241874"/>
                </a:cubicBezTo>
                <a:cubicBezTo>
                  <a:pt x="229875" y="239712"/>
                  <a:pt x="232780" y="239712"/>
                  <a:pt x="234596" y="241153"/>
                </a:cubicBezTo>
                <a:close/>
                <a:moveTo>
                  <a:pt x="11766" y="241153"/>
                </a:moveTo>
                <a:cubicBezTo>
                  <a:pt x="13905" y="242955"/>
                  <a:pt x="14262" y="245477"/>
                  <a:pt x="12479" y="247278"/>
                </a:cubicBezTo>
                <a:cubicBezTo>
                  <a:pt x="9983" y="250521"/>
                  <a:pt x="8557" y="254124"/>
                  <a:pt x="8557" y="258447"/>
                </a:cubicBezTo>
                <a:lnTo>
                  <a:pt x="8557" y="281145"/>
                </a:lnTo>
                <a:lnTo>
                  <a:pt x="57761" y="281145"/>
                </a:lnTo>
                <a:lnTo>
                  <a:pt x="57761" y="258447"/>
                </a:lnTo>
                <a:cubicBezTo>
                  <a:pt x="57761" y="254124"/>
                  <a:pt x="56335" y="250521"/>
                  <a:pt x="53839" y="247278"/>
                </a:cubicBezTo>
                <a:cubicBezTo>
                  <a:pt x="52413" y="245477"/>
                  <a:pt x="52413" y="242955"/>
                  <a:pt x="54552" y="241153"/>
                </a:cubicBezTo>
                <a:cubicBezTo>
                  <a:pt x="56335" y="239712"/>
                  <a:pt x="59188" y="239712"/>
                  <a:pt x="60614" y="241874"/>
                </a:cubicBezTo>
                <a:cubicBezTo>
                  <a:pt x="64179" y="246558"/>
                  <a:pt x="66319" y="252322"/>
                  <a:pt x="66319" y="258447"/>
                </a:cubicBezTo>
                <a:lnTo>
                  <a:pt x="66319" y="285829"/>
                </a:lnTo>
                <a:cubicBezTo>
                  <a:pt x="66319" y="287990"/>
                  <a:pt x="64536" y="290152"/>
                  <a:pt x="62040" y="290152"/>
                </a:cubicBezTo>
                <a:lnTo>
                  <a:pt x="4278" y="290152"/>
                </a:lnTo>
                <a:cubicBezTo>
                  <a:pt x="1783" y="290152"/>
                  <a:pt x="0" y="287990"/>
                  <a:pt x="0" y="285829"/>
                </a:cubicBezTo>
                <a:lnTo>
                  <a:pt x="0" y="258447"/>
                </a:lnTo>
                <a:cubicBezTo>
                  <a:pt x="0" y="252322"/>
                  <a:pt x="2139" y="246558"/>
                  <a:pt x="6061" y="241874"/>
                </a:cubicBezTo>
                <a:cubicBezTo>
                  <a:pt x="7487" y="239712"/>
                  <a:pt x="9983" y="239712"/>
                  <a:pt x="11766" y="241153"/>
                </a:cubicBezTo>
                <a:close/>
                <a:moveTo>
                  <a:pt x="104160" y="237525"/>
                </a:moveTo>
                <a:lnTo>
                  <a:pt x="104160" y="254827"/>
                </a:lnTo>
                <a:lnTo>
                  <a:pt x="186353" y="254827"/>
                </a:lnTo>
                <a:lnTo>
                  <a:pt x="186353" y="237525"/>
                </a:lnTo>
                <a:lnTo>
                  <a:pt x="104160" y="237525"/>
                </a:lnTo>
                <a:close/>
                <a:moveTo>
                  <a:pt x="255588" y="213414"/>
                </a:moveTo>
                <a:cubicBezTo>
                  <a:pt x="249837" y="213414"/>
                  <a:pt x="245165" y="218086"/>
                  <a:pt x="245165" y="223837"/>
                </a:cubicBezTo>
                <a:cubicBezTo>
                  <a:pt x="245165" y="229229"/>
                  <a:pt x="249837" y="233901"/>
                  <a:pt x="255588" y="233901"/>
                </a:cubicBezTo>
                <a:cubicBezTo>
                  <a:pt x="260980" y="233901"/>
                  <a:pt x="265652" y="229229"/>
                  <a:pt x="265652" y="223837"/>
                </a:cubicBezTo>
                <a:cubicBezTo>
                  <a:pt x="265652" y="218086"/>
                  <a:pt x="260980" y="213414"/>
                  <a:pt x="255588" y="213414"/>
                </a:cubicBezTo>
                <a:close/>
                <a:moveTo>
                  <a:pt x="32978" y="213414"/>
                </a:moveTo>
                <a:cubicBezTo>
                  <a:pt x="27587" y="213414"/>
                  <a:pt x="22914" y="218086"/>
                  <a:pt x="22914" y="223837"/>
                </a:cubicBezTo>
                <a:cubicBezTo>
                  <a:pt x="22914" y="229229"/>
                  <a:pt x="27587" y="233901"/>
                  <a:pt x="32978" y="233901"/>
                </a:cubicBezTo>
                <a:cubicBezTo>
                  <a:pt x="38729" y="233901"/>
                  <a:pt x="43402" y="229229"/>
                  <a:pt x="43402" y="223837"/>
                </a:cubicBezTo>
                <a:cubicBezTo>
                  <a:pt x="43402" y="218086"/>
                  <a:pt x="38729" y="213414"/>
                  <a:pt x="32978" y="213414"/>
                </a:cubicBezTo>
                <a:close/>
                <a:moveTo>
                  <a:pt x="255588" y="204787"/>
                </a:moveTo>
                <a:cubicBezTo>
                  <a:pt x="266012" y="204787"/>
                  <a:pt x="274279" y="213414"/>
                  <a:pt x="274279" y="223837"/>
                </a:cubicBezTo>
                <a:cubicBezTo>
                  <a:pt x="274279" y="234261"/>
                  <a:pt x="266012" y="242528"/>
                  <a:pt x="255588" y="242528"/>
                </a:cubicBezTo>
                <a:cubicBezTo>
                  <a:pt x="245165" y="242528"/>
                  <a:pt x="236538" y="234261"/>
                  <a:pt x="236538" y="223837"/>
                </a:cubicBezTo>
                <a:cubicBezTo>
                  <a:pt x="236538" y="213414"/>
                  <a:pt x="245165" y="204787"/>
                  <a:pt x="255588" y="204787"/>
                </a:cubicBezTo>
                <a:close/>
                <a:moveTo>
                  <a:pt x="32978" y="204787"/>
                </a:moveTo>
                <a:cubicBezTo>
                  <a:pt x="43402" y="204787"/>
                  <a:pt x="52028" y="213414"/>
                  <a:pt x="52028" y="223837"/>
                </a:cubicBezTo>
                <a:cubicBezTo>
                  <a:pt x="52028" y="234261"/>
                  <a:pt x="43402" y="242528"/>
                  <a:pt x="32978" y="242528"/>
                </a:cubicBezTo>
                <a:cubicBezTo>
                  <a:pt x="22555" y="242528"/>
                  <a:pt x="14288" y="234261"/>
                  <a:pt x="14288" y="223837"/>
                </a:cubicBezTo>
                <a:cubicBezTo>
                  <a:pt x="14288" y="213414"/>
                  <a:pt x="22555" y="204787"/>
                  <a:pt x="32978" y="204787"/>
                </a:cubicBezTo>
                <a:close/>
                <a:moveTo>
                  <a:pt x="131918" y="190305"/>
                </a:moveTo>
                <a:lnTo>
                  <a:pt x="131918" y="228513"/>
                </a:lnTo>
                <a:lnTo>
                  <a:pt x="158235" y="228513"/>
                </a:lnTo>
                <a:lnTo>
                  <a:pt x="158235" y="190305"/>
                </a:lnTo>
                <a:lnTo>
                  <a:pt x="131918" y="190305"/>
                </a:lnTo>
                <a:close/>
                <a:moveTo>
                  <a:pt x="175538" y="163991"/>
                </a:moveTo>
                <a:cubicBezTo>
                  <a:pt x="171212" y="163991"/>
                  <a:pt x="166886" y="168317"/>
                  <a:pt x="166886" y="172642"/>
                </a:cubicBezTo>
                <a:lnTo>
                  <a:pt x="166886" y="181654"/>
                </a:lnTo>
                <a:lnTo>
                  <a:pt x="175538" y="181654"/>
                </a:lnTo>
                <a:cubicBezTo>
                  <a:pt x="180585" y="181654"/>
                  <a:pt x="184551" y="177689"/>
                  <a:pt x="184551" y="172642"/>
                </a:cubicBezTo>
                <a:cubicBezTo>
                  <a:pt x="184551" y="168317"/>
                  <a:pt x="180585" y="163991"/>
                  <a:pt x="175538" y="163991"/>
                </a:cubicBezTo>
                <a:close/>
                <a:moveTo>
                  <a:pt x="114254" y="163991"/>
                </a:moveTo>
                <a:cubicBezTo>
                  <a:pt x="109568" y="163991"/>
                  <a:pt x="105602" y="168317"/>
                  <a:pt x="105602" y="172642"/>
                </a:cubicBezTo>
                <a:cubicBezTo>
                  <a:pt x="105602" y="177689"/>
                  <a:pt x="109568" y="181654"/>
                  <a:pt x="114254" y="181654"/>
                </a:cubicBezTo>
                <a:lnTo>
                  <a:pt x="123267" y="181654"/>
                </a:lnTo>
                <a:lnTo>
                  <a:pt x="123267" y="172642"/>
                </a:lnTo>
                <a:cubicBezTo>
                  <a:pt x="123267" y="168317"/>
                  <a:pt x="119301" y="163991"/>
                  <a:pt x="114254" y="163991"/>
                </a:cubicBezTo>
                <a:close/>
                <a:moveTo>
                  <a:pt x="17991" y="100012"/>
                </a:moveTo>
                <a:lnTo>
                  <a:pt x="25047" y="125249"/>
                </a:lnTo>
                <a:lnTo>
                  <a:pt x="16580" y="123086"/>
                </a:lnTo>
                <a:cubicBezTo>
                  <a:pt x="12700" y="146160"/>
                  <a:pt x="14816" y="169955"/>
                  <a:pt x="22930" y="191948"/>
                </a:cubicBezTo>
                <a:cubicBezTo>
                  <a:pt x="23636" y="194471"/>
                  <a:pt x="22578" y="196995"/>
                  <a:pt x="20461" y="197716"/>
                </a:cubicBezTo>
                <a:cubicBezTo>
                  <a:pt x="19755" y="198077"/>
                  <a:pt x="19403" y="198077"/>
                  <a:pt x="18697" y="198077"/>
                </a:cubicBezTo>
                <a:cubicBezTo>
                  <a:pt x="17286" y="198077"/>
                  <a:pt x="15522" y="196995"/>
                  <a:pt x="14816" y="195192"/>
                </a:cubicBezTo>
                <a:cubicBezTo>
                  <a:pt x="5997" y="171397"/>
                  <a:pt x="3880" y="145800"/>
                  <a:pt x="8114" y="120923"/>
                </a:cubicBezTo>
                <a:lnTo>
                  <a:pt x="0" y="118399"/>
                </a:lnTo>
                <a:lnTo>
                  <a:pt x="17991" y="100012"/>
                </a:lnTo>
                <a:close/>
                <a:moveTo>
                  <a:pt x="270322" y="95609"/>
                </a:moveTo>
                <a:cubicBezTo>
                  <a:pt x="272469" y="95250"/>
                  <a:pt x="274615" y="95967"/>
                  <a:pt x="275689" y="98476"/>
                </a:cubicBezTo>
                <a:cubicBezTo>
                  <a:pt x="284275" y="123211"/>
                  <a:pt x="285706" y="149020"/>
                  <a:pt x="280339" y="174830"/>
                </a:cubicBezTo>
                <a:lnTo>
                  <a:pt x="288568" y="176980"/>
                </a:lnTo>
                <a:lnTo>
                  <a:pt x="269249" y="194904"/>
                </a:lnTo>
                <a:lnTo>
                  <a:pt x="263525" y="169453"/>
                </a:lnTo>
                <a:lnTo>
                  <a:pt x="271753" y="171962"/>
                </a:lnTo>
                <a:cubicBezTo>
                  <a:pt x="276762" y="148662"/>
                  <a:pt x="275331" y="124286"/>
                  <a:pt x="267460" y="101344"/>
                </a:cubicBezTo>
                <a:cubicBezTo>
                  <a:pt x="266745" y="99193"/>
                  <a:pt x="267818" y="96326"/>
                  <a:pt x="270322" y="95609"/>
                </a:cubicBezTo>
                <a:close/>
                <a:moveTo>
                  <a:pt x="144030" y="85725"/>
                </a:moveTo>
                <a:cubicBezTo>
                  <a:pt x="173615" y="85725"/>
                  <a:pt x="197788" y="107012"/>
                  <a:pt x="202479" y="135875"/>
                </a:cubicBezTo>
                <a:cubicBezTo>
                  <a:pt x="202839" y="138401"/>
                  <a:pt x="201396" y="140205"/>
                  <a:pt x="198871" y="140926"/>
                </a:cubicBezTo>
                <a:cubicBezTo>
                  <a:pt x="198510" y="140926"/>
                  <a:pt x="198149" y="140926"/>
                  <a:pt x="198149" y="140926"/>
                </a:cubicBezTo>
                <a:cubicBezTo>
                  <a:pt x="195984" y="140926"/>
                  <a:pt x="194180" y="139483"/>
                  <a:pt x="193820" y="137319"/>
                </a:cubicBezTo>
                <a:cubicBezTo>
                  <a:pt x="190212" y="112785"/>
                  <a:pt x="168925" y="94745"/>
                  <a:pt x="144030" y="94745"/>
                </a:cubicBezTo>
                <a:cubicBezTo>
                  <a:pt x="141865" y="94745"/>
                  <a:pt x="139700" y="92580"/>
                  <a:pt x="139700" y="90416"/>
                </a:cubicBezTo>
                <a:cubicBezTo>
                  <a:pt x="139700" y="87890"/>
                  <a:pt x="141865" y="85725"/>
                  <a:pt x="144030" y="85725"/>
                </a:cubicBezTo>
                <a:close/>
                <a:moveTo>
                  <a:pt x="144896" y="67388"/>
                </a:moveTo>
                <a:cubicBezTo>
                  <a:pt x="102358" y="67388"/>
                  <a:pt x="67390" y="102353"/>
                  <a:pt x="67390" y="144887"/>
                </a:cubicBezTo>
                <a:cubicBezTo>
                  <a:pt x="67390" y="165433"/>
                  <a:pt x="75681" y="184898"/>
                  <a:pt x="89741" y="199677"/>
                </a:cubicBezTo>
                <a:cubicBezTo>
                  <a:pt x="97672" y="207607"/>
                  <a:pt x="102718" y="217700"/>
                  <a:pt x="103800" y="228513"/>
                </a:cubicBezTo>
                <a:lnTo>
                  <a:pt x="123267" y="228513"/>
                </a:lnTo>
                <a:lnTo>
                  <a:pt x="123267" y="190305"/>
                </a:lnTo>
                <a:lnTo>
                  <a:pt x="114254" y="190305"/>
                </a:lnTo>
                <a:cubicBezTo>
                  <a:pt x="104881" y="190305"/>
                  <a:pt x="96590" y="182375"/>
                  <a:pt x="96590" y="172642"/>
                </a:cubicBezTo>
                <a:cubicBezTo>
                  <a:pt x="96590" y="163270"/>
                  <a:pt x="104881" y="155340"/>
                  <a:pt x="114254" y="155340"/>
                </a:cubicBezTo>
                <a:cubicBezTo>
                  <a:pt x="123988" y="155340"/>
                  <a:pt x="131918" y="163270"/>
                  <a:pt x="131918" y="172642"/>
                </a:cubicBezTo>
                <a:lnTo>
                  <a:pt x="131918" y="181654"/>
                </a:lnTo>
                <a:lnTo>
                  <a:pt x="158235" y="181654"/>
                </a:lnTo>
                <a:lnTo>
                  <a:pt x="158235" y="172642"/>
                </a:lnTo>
                <a:cubicBezTo>
                  <a:pt x="158235" y="163270"/>
                  <a:pt x="166165" y="155340"/>
                  <a:pt x="175538" y="155340"/>
                </a:cubicBezTo>
                <a:cubicBezTo>
                  <a:pt x="185272" y="155340"/>
                  <a:pt x="193202" y="163270"/>
                  <a:pt x="193202" y="172642"/>
                </a:cubicBezTo>
                <a:cubicBezTo>
                  <a:pt x="193202" y="182375"/>
                  <a:pt x="185272" y="190305"/>
                  <a:pt x="175538" y="190305"/>
                </a:cubicBezTo>
                <a:lnTo>
                  <a:pt x="166886" y="190305"/>
                </a:lnTo>
                <a:lnTo>
                  <a:pt x="166886" y="228513"/>
                </a:lnTo>
                <a:lnTo>
                  <a:pt x="187074" y="228513"/>
                </a:lnTo>
                <a:cubicBezTo>
                  <a:pt x="187795" y="217339"/>
                  <a:pt x="192842" y="207246"/>
                  <a:pt x="200412" y="199316"/>
                </a:cubicBezTo>
                <a:cubicBezTo>
                  <a:pt x="214832" y="184537"/>
                  <a:pt x="222402" y="165433"/>
                  <a:pt x="222402" y="144887"/>
                </a:cubicBezTo>
                <a:cubicBezTo>
                  <a:pt x="222402" y="102353"/>
                  <a:pt x="187795" y="67388"/>
                  <a:pt x="144896" y="67388"/>
                </a:cubicBezTo>
                <a:close/>
                <a:moveTo>
                  <a:pt x="144896" y="58737"/>
                </a:moveTo>
                <a:cubicBezTo>
                  <a:pt x="192481" y="58737"/>
                  <a:pt x="231415" y="97306"/>
                  <a:pt x="231415" y="144887"/>
                </a:cubicBezTo>
                <a:cubicBezTo>
                  <a:pt x="231415" y="167596"/>
                  <a:pt x="222763" y="189223"/>
                  <a:pt x="206901" y="205444"/>
                </a:cubicBezTo>
                <a:cubicBezTo>
                  <a:pt x="199331" y="213014"/>
                  <a:pt x="195365" y="223106"/>
                  <a:pt x="195365" y="233920"/>
                </a:cubicBezTo>
                <a:lnTo>
                  <a:pt x="195365" y="254827"/>
                </a:lnTo>
                <a:cubicBezTo>
                  <a:pt x="195365" y="259513"/>
                  <a:pt x="191400" y="263478"/>
                  <a:pt x="186353" y="263478"/>
                </a:cubicBezTo>
                <a:lnTo>
                  <a:pt x="182027" y="263478"/>
                </a:lnTo>
                <a:lnTo>
                  <a:pt x="182027" y="268164"/>
                </a:lnTo>
                <a:cubicBezTo>
                  <a:pt x="182027" y="280059"/>
                  <a:pt x="171933" y="290152"/>
                  <a:pt x="160037" y="290152"/>
                </a:cubicBezTo>
                <a:lnTo>
                  <a:pt x="130837" y="290152"/>
                </a:lnTo>
                <a:cubicBezTo>
                  <a:pt x="118580" y="290152"/>
                  <a:pt x="108847" y="280059"/>
                  <a:pt x="108847" y="268164"/>
                </a:cubicBezTo>
                <a:lnTo>
                  <a:pt x="108847" y="263478"/>
                </a:lnTo>
                <a:lnTo>
                  <a:pt x="104521" y="263478"/>
                </a:lnTo>
                <a:cubicBezTo>
                  <a:pt x="99474" y="263478"/>
                  <a:pt x="95509" y="259513"/>
                  <a:pt x="95509" y="254827"/>
                </a:cubicBezTo>
                <a:lnTo>
                  <a:pt x="95509" y="234641"/>
                </a:lnTo>
                <a:cubicBezTo>
                  <a:pt x="95509" y="223467"/>
                  <a:pt x="91543" y="213374"/>
                  <a:pt x="83973" y="205804"/>
                </a:cubicBezTo>
                <a:cubicBezTo>
                  <a:pt x="67751" y="189584"/>
                  <a:pt x="58738" y="167956"/>
                  <a:pt x="58738" y="144887"/>
                </a:cubicBezTo>
                <a:cubicBezTo>
                  <a:pt x="58738" y="97306"/>
                  <a:pt x="97672" y="58737"/>
                  <a:pt x="144896" y="58737"/>
                </a:cubicBezTo>
                <a:close/>
                <a:moveTo>
                  <a:pt x="234596" y="36726"/>
                </a:moveTo>
                <a:cubicBezTo>
                  <a:pt x="236774" y="38167"/>
                  <a:pt x="236774" y="40689"/>
                  <a:pt x="235322" y="42491"/>
                </a:cubicBezTo>
                <a:cubicBezTo>
                  <a:pt x="232417" y="45733"/>
                  <a:pt x="231328" y="49696"/>
                  <a:pt x="231328" y="53660"/>
                </a:cubicBezTo>
                <a:lnTo>
                  <a:pt x="231328" y="76718"/>
                </a:lnTo>
                <a:lnTo>
                  <a:pt x="281436" y="76718"/>
                </a:lnTo>
                <a:lnTo>
                  <a:pt x="281436" y="53660"/>
                </a:lnTo>
                <a:cubicBezTo>
                  <a:pt x="281436" y="49696"/>
                  <a:pt x="279983" y="45733"/>
                  <a:pt x="277442" y="42491"/>
                </a:cubicBezTo>
                <a:cubicBezTo>
                  <a:pt x="275626" y="40689"/>
                  <a:pt x="275989" y="38167"/>
                  <a:pt x="278168" y="36726"/>
                </a:cubicBezTo>
                <a:cubicBezTo>
                  <a:pt x="279983" y="34925"/>
                  <a:pt x="282525" y="35285"/>
                  <a:pt x="284341" y="37086"/>
                </a:cubicBezTo>
                <a:cubicBezTo>
                  <a:pt x="287972" y="41770"/>
                  <a:pt x="290150" y="47895"/>
                  <a:pt x="290150" y="53660"/>
                </a:cubicBezTo>
                <a:lnTo>
                  <a:pt x="290150" y="81042"/>
                </a:lnTo>
                <a:cubicBezTo>
                  <a:pt x="290150" y="83203"/>
                  <a:pt x="288335" y="85365"/>
                  <a:pt x="285793" y="85365"/>
                </a:cubicBezTo>
                <a:lnTo>
                  <a:pt x="226971" y="85365"/>
                </a:lnTo>
                <a:cubicBezTo>
                  <a:pt x="224429" y="85365"/>
                  <a:pt x="222250" y="83203"/>
                  <a:pt x="222250" y="81042"/>
                </a:cubicBezTo>
                <a:lnTo>
                  <a:pt x="222250" y="53660"/>
                </a:lnTo>
                <a:cubicBezTo>
                  <a:pt x="222250" y="47895"/>
                  <a:pt x="224429" y="41770"/>
                  <a:pt x="228423" y="37086"/>
                </a:cubicBezTo>
                <a:cubicBezTo>
                  <a:pt x="229875" y="35285"/>
                  <a:pt x="232780" y="34925"/>
                  <a:pt x="234596" y="36726"/>
                </a:cubicBezTo>
                <a:close/>
                <a:moveTo>
                  <a:pt x="11766" y="36726"/>
                </a:moveTo>
                <a:cubicBezTo>
                  <a:pt x="13905" y="38167"/>
                  <a:pt x="14262" y="40689"/>
                  <a:pt x="12479" y="42491"/>
                </a:cubicBezTo>
                <a:cubicBezTo>
                  <a:pt x="9983" y="45733"/>
                  <a:pt x="8557" y="49696"/>
                  <a:pt x="8557" y="53660"/>
                </a:cubicBezTo>
                <a:lnTo>
                  <a:pt x="8557" y="76718"/>
                </a:lnTo>
                <a:lnTo>
                  <a:pt x="57761" y="76718"/>
                </a:lnTo>
                <a:lnTo>
                  <a:pt x="57761" y="53660"/>
                </a:lnTo>
                <a:cubicBezTo>
                  <a:pt x="57761" y="49696"/>
                  <a:pt x="56335" y="45733"/>
                  <a:pt x="53839" y="42491"/>
                </a:cubicBezTo>
                <a:cubicBezTo>
                  <a:pt x="52413" y="40689"/>
                  <a:pt x="52413" y="38167"/>
                  <a:pt x="54552" y="36726"/>
                </a:cubicBezTo>
                <a:cubicBezTo>
                  <a:pt x="56335" y="34925"/>
                  <a:pt x="59188" y="35285"/>
                  <a:pt x="60614" y="37086"/>
                </a:cubicBezTo>
                <a:cubicBezTo>
                  <a:pt x="64179" y="41770"/>
                  <a:pt x="66319" y="47895"/>
                  <a:pt x="66319" y="53660"/>
                </a:cubicBezTo>
                <a:lnTo>
                  <a:pt x="66319" y="81042"/>
                </a:lnTo>
                <a:cubicBezTo>
                  <a:pt x="66319" y="83203"/>
                  <a:pt x="64536" y="85365"/>
                  <a:pt x="62040" y="85365"/>
                </a:cubicBezTo>
                <a:lnTo>
                  <a:pt x="4278" y="85365"/>
                </a:lnTo>
                <a:cubicBezTo>
                  <a:pt x="1783" y="85365"/>
                  <a:pt x="0" y="83203"/>
                  <a:pt x="0" y="81042"/>
                </a:cubicBezTo>
                <a:lnTo>
                  <a:pt x="0" y="53660"/>
                </a:lnTo>
                <a:cubicBezTo>
                  <a:pt x="0" y="47895"/>
                  <a:pt x="2139" y="41770"/>
                  <a:pt x="6061" y="37086"/>
                </a:cubicBezTo>
                <a:cubicBezTo>
                  <a:pt x="7487" y="35285"/>
                  <a:pt x="9983" y="34925"/>
                  <a:pt x="11766" y="36726"/>
                </a:cubicBezTo>
                <a:close/>
                <a:moveTo>
                  <a:pt x="255588" y="8902"/>
                </a:moveTo>
                <a:cubicBezTo>
                  <a:pt x="249837" y="8902"/>
                  <a:pt x="245165" y="13531"/>
                  <a:pt x="245165" y="18872"/>
                </a:cubicBezTo>
                <a:cubicBezTo>
                  <a:pt x="245165" y="24569"/>
                  <a:pt x="249837" y="29198"/>
                  <a:pt x="255588" y="29198"/>
                </a:cubicBezTo>
                <a:cubicBezTo>
                  <a:pt x="260980" y="29198"/>
                  <a:pt x="265652" y="24569"/>
                  <a:pt x="265652" y="18872"/>
                </a:cubicBezTo>
                <a:cubicBezTo>
                  <a:pt x="265652" y="13531"/>
                  <a:pt x="260980" y="8902"/>
                  <a:pt x="255588" y="8902"/>
                </a:cubicBezTo>
                <a:close/>
                <a:moveTo>
                  <a:pt x="32978" y="8902"/>
                </a:moveTo>
                <a:cubicBezTo>
                  <a:pt x="27587" y="8902"/>
                  <a:pt x="22914" y="13531"/>
                  <a:pt x="22914" y="18872"/>
                </a:cubicBezTo>
                <a:cubicBezTo>
                  <a:pt x="22914" y="24569"/>
                  <a:pt x="27587" y="29198"/>
                  <a:pt x="32978" y="29198"/>
                </a:cubicBezTo>
                <a:cubicBezTo>
                  <a:pt x="38729" y="29198"/>
                  <a:pt x="43402" y="24569"/>
                  <a:pt x="43402" y="18872"/>
                </a:cubicBezTo>
                <a:cubicBezTo>
                  <a:pt x="43402" y="13531"/>
                  <a:pt x="38729" y="8902"/>
                  <a:pt x="32978" y="8902"/>
                </a:cubicBezTo>
                <a:close/>
                <a:moveTo>
                  <a:pt x="133521" y="6815"/>
                </a:moveTo>
                <a:cubicBezTo>
                  <a:pt x="154896" y="5078"/>
                  <a:pt x="176676" y="8197"/>
                  <a:pt x="197102" y="16393"/>
                </a:cubicBezTo>
                <a:lnTo>
                  <a:pt x="201078" y="8553"/>
                </a:lnTo>
                <a:lnTo>
                  <a:pt x="215539" y="30292"/>
                </a:lnTo>
                <a:lnTo>
                  <a:pt x="189149" y="31717"/>
                </a:lnTo>
                <a:lnTo>
                  <a:pt x="193487" y="23877"/>
                </a:lnTo>
                <a:cubicBezTo>
                  <a:pt x="155167" y="9266"/>
                  <a:pt x="112147" y="12829"/>
                  <a:pt x="77080" y="33856"/>
                </a:cubicBezTo>
                <a:cubicBezTo>
                  <a:pt x="76357" y="34212"/>
                  <a:pt x="75634" y="34568"/>
                  <a:pt x="74911" y="34568"/>
                </a:cubicBezTo>
                <a:cubicBezTo>
                  <a:pt x="73465" y="34568"/>
                  <a:pt x="72019" y="33856"/>
                  <a:pt x="70935" y="32430"/>
                </a:cubicBezTo>
                <a:cubicBezTo>
                  <a:pt x="69850" y="30292"/>
                  <a:pt x="70212" y="27441"/>
                  <a:pt x="72381" y="26372"/>
                </a:cubicBezTo>
                <a:cubicBezTo>
                  <a:pt x="91179" y="15146"/>
                  <a:pt x="112147" y="8553"/>
                  <a:pt x="133521" y="6815"/>
                </a:cubicBezTo>
                <a:close/>
                <a:moveTo>
                  <a:pt x="255588" y="0"/>
                </a:moveTo>
                <a:cubicBezTo>
                  <a:pt x="266012" y="0"/>
                  <a:pt x="274279" y="8546"/>
                  <a:pt x="274279" y="18872"/>
                </a:cubicBezTo>
                <a:cubicBezTo>
                  <a:pt x="274279" y="29198"/>
                  <a:pt x="266012" y="37744"/>
                  <a:pt x="255588" y="37744"/>
                </a:cubicBezTo>
                <a:cubicBezTo>
                  <a:pt x="245165" y="37744"/>
                  <a:pt x="236538" y="29198"/>
                  <a:pt x="236538" y="18872"/>
                </a:cubicBezTo>
                <a:cubicBezTo>
                  <a:pt x="236538" y="8546"/>
                  <a:pt x="245165" y="0"/>
                  <a:pt x="255588" y="0"/>
                </a:cubicBezTo>
                <a:close/>
                <a:moveTo>
                  <a:pt x="32978" y="0"/>
                </a:moveTo>
                <a:cubicBezTo>
                  <a:pt x="43402" y="0"/>
                  <a:pt x="52028" y="8546"/>
                  <a:pt x="52028" y="18872"/>
                </a:cubicBezTo>
                <a:cubicBezTo>
                  <a:pt x="52028" y="29198"/>
                  <a:pt x="43402" y="37744"/>
                  <a:pt x="32978" y="37744"/>
                </a:cubicBezTo>
                <a:cubicBezTo>
                  <a:pt x="22555" y="37744"/>
                  <a:pt x="14288" y="29198"/>
                  <a:pt x="14288" y="18872"/>
                </a:cubicBezTo>
                <a:cubicBezTo>
                  <a:pt x="14288" y="8546"/>
                  <a:pt x="22555" y="0"/>
                  <a:pt x="329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0"/>
          <p:cNvSpPr/>
          <p:nvPr/>
        </p:nvSpPr>
        <p:spPr>
          <a:xfrm>
            <a:off x="5043440" y="3369472"/>
            <a:ext cx="379923" cy="379922"/>
          </a:xfrm>
          <a:custGeom>
            <a:avLst/>
            <a:gdLst/>
            <a:ahLst/>
            <a:cxnLst/>
            <a:rect l="l" t="t" r="r" b="b"/>
            <a:pathLst>
              <a:path w="290153" h="290152" extrusionOk="0">
                <a:moveTo>
                  <a:pt x="96597" y="254786"/>
                </a:moveTo>
                <a:lnTo>
                  <a:pt x="96597" y="281130"/>
                </a:lnTo>
                <a:lnTo>
                  <a:pt x="193195" y="281130"/>
                </a:lnTo>
                <a:lnTo>
                  <a:pt x="193195" y="254786"/>
                </a:lnTo>
                <a:lnTo>
                  <a:pt x="96597" y="254786"/>
                </a:lnTo>
                <a:close/>
                <a:moveTo>
                  <a:pt x="9011" y="219780"/>
                </a:moveTo>
                <a:lnTo>
                  <a:pt x="9011" y="232772"/>
                </a:lnTo>
                <a:cubicBezTo>
                  <a:pt x="9011" y="240350"/>
                  <a:pt x="14778" y="246124"/>
                  <a:pt x="21987" y="246124"/>
                </a:cubicBezTo>
                <a:lnTo>
                  <a:pt x="267806" y="246124"/>
                </a:lnTo>
                <a:cubicBezTo>
                  <a:pt x="275014" y="246124"/>
                  <a:pt x="281142" y="240350"/>
                  <a:pt x="281142" y="232772"/>
                </a:cubicBezTo>
                <a:lnTo>
                  <a:pt x="281142" y="219780"/>
                </a:lnTo>
                <a:lnTo>
                  <a:pt x="9011" y="219780"/>
                </a:lnTo>
                <a:close/>
                <a:moveTo>
                  <a:pt x="242935" y="137859"/>
                </a:moveTo>
                <a:lnTo>
                  <a:pt x="242935" y="175752"/>
                </a:lnTo>
                <a:lnTo>
                  <a:pt x="281142" y="175752"/>
                </a:lnTo>
                <a:lnTo>
                  <a:pt x="281142" y="137859"/>
                </a:lnTo>
                <a:lnTo>
                  <a:pt x="242935" y="137859"/>
                </a:lnTo>
                <a:close/>
                <a:moveTo>
                  <a:pt x="155331" y="117628"/>
                </a:moveTo>
                <a:lnTo>
                  <a:pt x="115676" y="175161"/>
                </a:lnTo>
                <a:lnTo>
                  <a:pt x="194985" y="175161"/>
                </a:lnTo>
                <a:lnTo>
                  <a:pt x="155331" y="117628"/>
                </a:lnTo>
                <a:close/>
                <a:moveTo>
                  <a:pt x="242935" y="90583"/>
                </a:moveTo>
                <a:lnTo>
                  <a:pt x="242935" y="128836"/>
                </a:lnTo>
                <a:lnTo>
                  <a:pt x="281142" y="128836"/>
                </a:lnTo>
                <a:lnTo>
                  <a:pt x="281142" y="90583"/>
                </a:lnTo>
                <a:lnTo>
                  <a:pt x="242935" y="90583"/>
                </a:lnTo>
                <a:close/>
                <a:moveTo>
                  <a:pt x="77463" y="89941"/>
                </a:moveTo>
                <a:lnTo>
                  <a:pt x="43937" y="138124"/>
                </a:lnTo>
                <a:lnTo>
                  <a:pt x="43937" y="175161"/>
                </a:lnTo>
                <a:lnTo>
                  <a:pt x="104861" y="175161"/>
                </a:lnTo>
                <a:lnTo>
                  <a:pt x="120723" y="152148"/>
                </a:lnTo>
                <a:lnTo>
                  <a:pt x="77463" y="89941"/>
                </a:lnTo>
                <a:close/>
                <a:moveTo>
                  <a:pt x="139341" y="67284"/>
                </a:moveTo>
                <a:cubicBezTo>
                  <a:pt x="133949" y="67284"/>
                  <a:pt x="129277" y="71913"/>
                  <a:pt x="129277" y="77610"/>
                </a:cubicBezTo>
                <a:cubicBezTo>
                  <a:pt x="129277" y="82951"/>
                  <a:pt x="133949" y="87580"/>
                  <a:pt x="139341" y="87580"/>
                </a:cubicBezTo>
                <a:cubicBezTo>
                  <a:pt x="145092" y="87580"/>
                  <a:pt x="149764" y="82951"/>
                  <a:pt x="149764" y="77610"/>
                </a:cubicBezTo>
                <a:cubicBezTo>
                  <a:pt x="149764" y="71913"/>
                  <a:pt x="145092" y="67284"/>
                  <a:pt x="139341" y="67284"/>
                </a:cubicBezTo>
                <a:close/>
                <a:moveTo>
                  <a:pt x="139341" y="58738"/>
                </a:moveTo>
                <a:cubicBezTo>
                  <a:pt x="150124" y="58738"/>
                  <a:pt x="158391" y="67284"/>
                  <a:pt x="158391" y="77610"/>
                </a:cubicBezTo>
                <a:cubicBezTo>
                  <a:pt x="158391" y="87936"/>
                  <a:pt x="150124" y="96482"/>
                  <a:pt x="139341" y="96482"/>
                </a:cubicBezTo>
                <a:cubicBezTo>
                  <a:pt x="129277" y="96482"/>
                  <a:pt x="120650" y="87936"/>
                  <a:pt x="120650" y="77610"/>
                </a:cubicBezTo>
                <a:cubicBezTo>
                  <a:pt x="120650" y="67284"/>
                  <a:pt x="129277" y="58738"/>
                  <a:pt x="139341" y="58738"/>
                </a:cubicBezTo>
                <a:close/>
                <a:moveTo>
                  <a:pt x="242935" y="43667"/>
                </a:moveTo>
                <a:lnTo>
                  <a:pt x="242935" y="81921"/>
                </a:lnTo>
                <a:lnTo>
                  <a:pt x="281142" y="81921"/>
                </a:lnTo>
                <a:lnTo>
                  <a:pt x="281142" y="43667"/>
                </a:lnTo>
                <a:lnTo>
                  <a:pt x="242935" y="43667"/>
                </a:lnTo>
                <a:close/>
                <a:moveTo>
                  <a:pt x="43937" y="43555"/>
                </a:moveTo>
                <a:lnTo>
                  <a:pt x="43937" y="122662"/>
                </a:lnTo>
                <a:lnTo>
                  <a:pt x="73858" y="79513"/>
                </a:lnTo>
                <a:cubicBezTo>
                  <a:pt x="75300" y="76996"/>
                  <a:pt x="79626" y="76996"/>
                  <a:pt x="81068" y="79513"/>
                </a:cubicBezTo>
                <a:lnTo>
                  <a:pt x="126131" y="144597"/>
                </a:lnTo>
                <a:lnTo>
                  <a:pt x="151726" y="107560"/>
                </a:lnTo>
                <a:cubicBezTo>
                  <a:pt x="153528" y="105043"/>
                  <a:pt x="157494" y="105043"/>
                  <a:pt x="159296" y="107560"/>
                </a:cubicBezTo>
                <a:lnTo>
                  <a:pt x="199311" y="165452"/>
                </a:lnTo>
                <a:lnTo>
                  <a:pt x="199311" y="43555"/>
                </a:lnTo>
                <a:lnTo>
                  <a:pt x="43937" y="43555"/>
                </a:lnTo>
                <a:close/>
                <a:moveTo>
                  <a:pt x="39611" y="34925"/>
                </a:moveTo>
                <a:lnTo>
                  <a:pt x="203637" y="34925"/>
                </a:lnTo>
                <a:cubicBezTo>
                  <a:pt x="205800" y="34925"/>
                  <a:pt x="207603" y="36723"/>
                  <a:pt x="207603" y="39240"/>
                </a:cubicBezTo>
                <a:lnTo>
                  <a:pt x="207603" y="179476"/>
                </a:lnTo>
                <a:cubicBezTo>
                  <a:pt x="207603" y="181993"/>
                  <a:pt x="205800" y="183791"/>
                  <a:pt x="203637" y="183791"/>
                </a:cubicBezTo>
                <a:lnTo>
                  <a:pt x="39611" y="183791"/>
                </a:lnTo>
                <a:cubicBezTo>
                  <a:pt x="37088" y="183791"/>
                  <a:pt x="34925" y="181993"/>
                  <a:pt x="34925" y="179476"/>
                </a:cubicBezTo>
                <a:lnTo>
                  <a:pt x="34925" y="39240"/>
                </a:lnTo>
                <a:cubicBezTo>
                  <a:pt x="34925" y="36723"/>
                  <a:pt x="37088" y="34925"/>
                  <a:pt x="39611" y="34925"/>
                </a:cubicBezTo>
                <a:close/>
                <a:moveTo>
                  <a:pt x="21987" y="8661"/>
                </a:moveTo>
                <a:cubicBezTo>
                  <a:pt x="14778" y="8661"/>
                  <a:pt x="9011" y="14435"/>
                  <a:pt x="9011" y="21653"/>
                </a:cubicBezTo>
                <a:lnTo>
                  <a:pt x="9011" y="211118"/>
                </a:lnTo>
                <a:lnTo>
                  <a:pt x="281142" y="211118"/>
                </a:lnTo>
                <a:lnTo>
                  <a:pt x="281142" y="184413"/>
                </a:lnTo>
                <a:lnTo>
                  <a:pt x="238610" y="184413"/>
                </a:lnTo>
                <a:cubicBezTo>
                  <a:pt x="236087" y="184413"/>
                  <a:pt x="234285" y="182608"/>
                  <a:pt x="234285" y="180082"/>
                </a:cubicBezTo>
                <a:lnTo>
                  <a:pt x="234285" y="39336"/>
                </a:lnTo>
                <a:cubicBezTo>
                  <a:pt x="234285" y="36810"/>
                  <a:pt x="236087" y="35006"/>
                  <a:pt x="238610" y="35006"/>
                </a:cubicBezTo>
                <a:lnTo>
                  <a:pt x="281142" y="35006"/>
                </a:lnTo>
                <a:lnTo>
                  <a:pt x="281142" y="21653"/>
                </a:lnTo>
                <a:cubicBezTo>
                  <a:pt x="281142" y="14435"/>
                  <a:pt x="275014" y="8661"/>
                  <a:pt x="267806" y="8661"/>
                </a:cubicBezTo>
                <a:lnTo>
                  <a:pt x="21987" y="8661"/>
                </a:lnTo>
                <a:close/>
                <a:moveTo>
                  <a:pt x="21987" y="0"/>
                </a:moveTo>
                <a:lnTo>
                  <a:pt x="267806" y="0"/>
                </a:lnTo>
                <a:cubicBezTo>
                  <a:pt x="280060" y="0"/>
                  <a:pt x="290153" y="9744"/>
                  <a:pt x="290153" y="21653"/>
                </a:cubicBezTo>
                <a:lnTo>
                  <a:pt x="290153" y="232772"/>
                </a:lnTo>
                <a:cubicBezTo>
                  <a:pt x="290153" y="245042"/>
                  <a:pt x="280060" y="254786"/>
                  <a:pt x="267806" y="254786"/>
                </a:cubicBezTo>
                <a:lnTo>
                  <a:pt x="202206" y="254786"/>
                </a:lnTo>
                <a:lnTo>
                  <a:pt x="202206" y="281130"/>
                </a:lnTo>
                <a:lnTo>
                  <a:pt x="232843" y="281130"/>
                </a:lnTo>
                <a:cubicBezTo>
                  <a:pt x="235006" y="281130"/>
                  <a:pt x="237168" y="283296"/>
                  <a:pt x="237168" y="285461"/>
                </a:cubicBezTo>
                <a:cubicBezTo>
                  <a:pt x="237168" y="288348"/>
                  <a:pt x="235006" y="290152"/>
                  <a:pt x="232843" y="290152"/>
                </a:cubicBezTo>
                <a:lnTo>
                  <a:pt x="56949" y="290152"/>
                </a:lnTo>
                <a:cubicBezTo>
                  <a:pt x="54786" y="290152"/>
                  <a:pt x="52624" y="288348"/>
                  <a:pt x="52624" y="285461"/>
                </a:cubicBezTo>
                <a:cubicBezTo>
                  <a:pt x="52624" y="283296"/>
                  <a:pt x="54786" y="281130"/>
                  <a:pt x="56949" y="281130"/>
                </a:cubicBezTo>
                <a:lnTo>
                  <a:pt x="87586" y="281130"/>
                </a:lnTo>
                <a:lnTo>
                  <a:pt x="87586" y="254786"/>
                </a:lnTo>
                <a:lnTo>
                  <a:pt x="21987" y="254786"/>
                </a:lnTo>
                <a:cubicBezTo>
                  <a:pt x="9732" y="254786"/>
                  <a:pt x="0" y="245042"/>
                  <a:pt x="0" y="232772"/>
                </a:cubicBezTo>
                <a:lnTo>
                  <a:pt x="0" y="21653"/>
                </a:lnTo>
                <a:cubicBezTo>
                  <a:pt x="0" y="9744"/>
                  <a:pt x="9732" y="0"/>
                  <a:pt x="21987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0"/>
          <p:cNvSpPr/>
          <p:nvPr/>
        </p:nvSpPr>
        <p:spPr>
          <a:xfrm>
            <a:off x="5080192" y="2599334"/>
            <a:ext cx="379922" cy="379923"/>
          </a:xfrm>
          <a:custGeom>
            <a:avLst/>
            <a:gdLst/>
            <a:ahLst/>
            <a:cxnLst/>
            <a:rect l="l" t="t" r="r" b="b"/>
            <a:pathLst>
              <a:path w="290207" h="290151" extrusionOk="0">
                <a:moveTo>
                  <a:pt x="184636" y="243236"/>
                </a:moveTo>
                <a:lnTo>
                  <a:pt x="184636" y="274994"/>
                </a:lnTo>
                <a:lnTo>
                  <a:pt x="216731" y="243236"/>
                </a:lnTo>
                <a:lnTo>
                  <a:pt x="184636" y="243236"/>
                </a:lnTo>
                <a:close/>
                <a:moveTo>
                  <a:pt x="90155" y="207148"/>
                </a:moveTo>
                <a:lnTo>
                  <a:pt x="79697" y="243958"/>
                </a:lnTo>
                <a:lnTo>
                  <a:pt x="116840" y="233853"/>
                </a:lnTo>
                <a:lnTo>
                  <a:pt x="90155" y="207148"/>
                </a:lnTo>
                <a:close/>
                <a:moveTo>
                  <a:pt x="251350" y="78312"/>
                </a:moveTo>
                <a:lnTo>
                  <a:pt x="112513" y="217253"/>
                </a:lnTo>
                <a:lnTo>
                  <a:pt x="125134" y="229523"/>
                </a:lnTo>
                <a:lnTo>
                  <a:pt x="263611" y="90582"/>
                </a:lnTo>
                <a:lnTo>
                  <a:pt x="251350" y="78312"/>
                </a:lnTo>
                <a:close/>
                <a:moveTo>
                  <a:pt x="133278" y="71437"/>
                </a:moveTo>
                <a:lnTo>
                  <a:pt x="163585" y="71437"/>
                </a:lnTo>
                <a:cubicBezTo>
                  <a:pt x="166110" y="71437"/>
                  <a:pt x="167914" y="73342"/>
                  <a:pt x="167914" y="76009"/>
                </a:cubicBezTo>
                <a:cubicBezTo>
                  <a:pt x="167914" y="78676"/>
                  <a:pt x="166110" y="80581"/>
                  <a:pt x="163585" y="80581"/>
                </a:cubicBezTo>
                <a:lnTo>
                  <a:pt x="133278" y="80581"/>
                </a:lnTo>
                <a:cubicBezTo>
                  <a:pt x="130752" y="80581"/>
                  <a:pt x="128587" y="78676"/>
                  <a:pt x="128587" y="76009"/>
                </a:cubicBezTo>
                <a:cubicBezTo>
                  <a:pt x="128587" y="73342"/>
                  <a:pt x="130752" y="71437"/>
                  <a:pt x="133278" y="71437"/>
                </a:cubicBezTo>
                <a:close/>
                <a:moveTo>
                  <a:pt x="232598" y="59546"/>
                </a:moveTo>
                <a:lnTo>
                  <a:pt x="94121" y="198848"/>
                </a:lnTo>
                <a:lnTo>
                  <a:pt x="106382" y="211118"/>
                </a:lnTo>
                <a:lnTo>
                  <a:pt x="245220" y="72177"/>
                </a:lnTo>
                <a:lnTo>
                  <a:pt x="232598" y="59546"/>
                </a:lnTo>
                <a:close/>
                <a:moveTo>
                  <a:pt x="253514" y="42224"/>
                </a:moveTo>
                <a:cubicBezTo>
                  <a:pt x="251711" y="42224"/>
                  <a:pt x="249547" y="42946"/>
                  <a:pt x="248105" y="44028"/>
                </a:cubicBezTo>
                <a:lnTo>
                  <a:pt x="239090" y="53772"/>
                </a:lnTo>
                <a:lnTo>
                  <a:pt x="270103" y="84447"/>
                </a:lnTo>
                <a:lnTo>
                  <a:pt x="279479" y="75064"/>
                </a:lnTo>
                <a:cubicBezTo>
                  <a:pt x="282003" y="72177"/>
                  <a:pt x="282003" y="67847"/>
                  <a:pt x="279479" y="64959"/>
                </a:cubicBezTo>
                <a:lnTo>
                  <a:pt x="258563" y="44028"/>
                </a:lnTo>
                <a:cubicBezTo>
                  <a:pt x="257481" y="42946"/>
                  <a:pt x="255317" y="42224"/>
                  <a:pt x="253514" y="42224"/>
                </a:cubicBezTo>
                <a:close/>
                <a:moveTo>
                  <a:pt x="4688" y="0"/>
                </a:moveTo>
                <a:lnTo>
                  <a:pt x="227189" y="0"/>
                </a:lnTo>
                <a:cubicBezTo>
                  <a:pt x="229713" y="0"/>
                  <a:pt x="231877" y="1805"/>
                  <a:pt x="231877" y="4331"/>
                </a:cubicBezTo>
                <a:lnTo>
                  <a:pt x="231877" y="25984"/>
                </a:lnTo>
                <a:cubicBezTo>
                  <a:pt x="231877" y="28510"/>
                  <a:pt x="229713" y="30315"/>
                  <a:pt x="227189" y="30315"/>
                </a:cubicBezTo>
                <a:cubicBezTo>
                  <a:pt x="224665" y="30315"/>
                  <a:pt x="222862" y="28510"/>
                  <a:pt x="222862" y="25984"/>
                </a:cubicBezTo>
                <a:lnTo>
                  <a:pt x="222862" y="8661"/>
                </a:lnTo>
                <a:lnTo>
                  <a:pt x="9016" y="8661"/>
                </a:lnTo>
                <a:lnTo>
                  <a:pt x="9016" y="281490"/>
                </a:lnTo>
                <a:lnTo>
                  <a:pt x="175981" y="281490"/>
                </a:lnTo>
                <a:lnTo>
                  <a:pt x="175981" y="238906"/>
                </a:lnTo>
                <a:cubicBezTo>
                  <a:pt x="175981" y="236380"/>
                  <a:pt x="177785" y="234214"/>
                  <a:pt x="180309" y="234214"/>
                </a:cubicBezTo>
                <a:lnTo>
                  <a:pt x="222862" y="234214"/>
                </a:lnTo>
                <a:lnTo>
                  <a:pt x="222862" y="144354"/>
                </a:lnTo>
                <a:lnTo>
                  <a:pt x="128019" y="238906"/>
                </a:lnTo>
                <a:cubicBezTo>
                  <a:pt x="127659" y="239628"/>
                  <a:pt x="126938" y="239988"/>
                  <a:pt x="126216" y="239988"/>
                </a:cubicBezTo>
                <a:lnTo>
                  <a:pt x="74648" y="254785"/>
                </a:lnTo>
                <a:cubicBezTo>
                  <a:pt x="74287" y="254785"/>
                  <a:pt x="73566" y="254785"/>
                  <a:pt x="73206" y="254785"/>
                </a:cubicBezTo>
                <a:cubicBezTo>
                  <a:pt x="49044" y="254785"/>
                  <a:pt x="29571" y="235297"/>
                  <a:pt x="29571" y="210757"/>
                </a:cubicBezTo>
                <a:cubicBezTo>
                  <a:pt x="29571" y="186578"/>
                  <a:pt x="49044" y="166729"/>
                  <a:pt x="73206" y="166729"/>
                </a:cubicBezTo>
                <a:cubicBezTo>
                  <a:pt x="81860" y="166729"/>
                  <a:pt x="88712" y="159872"/>
                  <a:pt x="88712" y="151211"/>
                </a:cubicBezTo>
                <a:cubicBezTo>
                  <a:pt x="88712" y="142910"/>
                  <a:pt x="81860" y="136054"/>
                  <a:pt x="73206" y="136054"/>
                </a:cubicBezTo>
                <a:lnTo>
                  <a:pt x="61305" y="136054"/>
                </a:lnTo>
                <a:cubicBezTo>
                  <a:pt x="43635" y="136054"/>
                  <a:pt x="29571" y="121618"/>
                  <a:pt x="29571" y="103935"/>
                </a:cubicBezTo>
                <a:cubicBezTo>
                  <a:pt x="29571" y="86613"/>
                  <a:pt x="43635" y="72177"/>
                  <a:pt x="61305" y="72177"/>
                </a:cubicBezTo>
                <a:lnTo>
                  <a:pt x="108907" y="72177"/>
                </a:lnTo>
                <a:cubicBezTo>
                  <a:pt x="111431" y="72177"/>
                  <a:pt x="113595" y="73982"/>
                  <a:pt x="113595" y="76508"/>
                </a:cubicBezTo>
                <a:cubicBezTo>
                  <a:pt x="113595" y="79034"/>
                  <a:pt x="111431" y="80838"/>
                  <a:pt x="108907" y="80838"/>
                </a:cubicBezTo>
                <a:lnTo>
                  <a:pt x="61305" y="80838"/>
                </a:lnTo>
                <a:cubicBezTo>
                  <a:pt x="48323" y="80838"/>
                  <a:pt x="38226" y="91304"/>
                  <a:pt x="38226" y="103935"/>
                </a:cubicBezTo>
                <a:cubicBezTo>
                  <a:pt x="38226" y="116566"/>
                  <a:pt x="48323" y="127032"/>
                  <a:pt x="61305" y="127032"/>
                </a:cubicBezTo>
                <a:lnTo>
                  <a:pt x="73206" y="127032"/>
                </a:lnTo>
                <a:cubicBezTo>
                  <a:pt x="86548" y="127032"/>
                  <a:pt x="97728" y="137858"/>
                  <a:pt x="97728" y="151211"/>
                </a:cubicBezTo>
                <a:cubicBezTo>
                  <a:pt x="97728" y="164564"/>
                  <a:pt x="86548" y="175751"/>
                  <a:pt x="73206" y="175751"/>
                </a:cubicBezTo>
                <a:cubicBezTo>
                  <a:pt x="54093" y="175751"/>
                  <a:pt x="38226" y="191269"/>
                  <a:pt x="38226" y="210757"/>
                </a:cubicBezTo>
                <a:cubicBezTo>
                  <a:pt x="38226" y="229162"/>
                  <a:pt x="51929" y="244319"/>
                  <a:pt x="69960" y="246123"/>
                </a:cubicBezTo>
                <a:lnTo>
                  <a:pt x="83663" y="197404"/>
                </a:lnTo>
                <a:cubicBezTo>
                  <a:pt x="83663" y="196682"/>
                  <a:pt x="84385" y="196321"/>
                  <a:pt x="84745" y="195600"/>
                </a:cubicBezTo>
                <a:lnTo>
                  <a:pt x="226468" y="53772"/>
                </a:lnTo>
                <a:lnTo>
                  <a:pt x="225747" y="52328"/>
                </a:lnTo>
                <a:cubicBezTo>
                  <a:pt x="223944" y="50885"/>
                  <a:pt x="223944" y="47998"/>
                  <a:pt x="225747" y="46554"/>
                </a:cubicBezTo>
                <a:cubicBezTo>
                  <a:pt x="227189" y="44750"/>
                  <a:pt x="230074" y="44750"/>
                  <a:pt x="231877" y="46554"/>
                </a:cubicBezTo>
                <a:lnTo>
                  <a:pt x="232598" y="47276"/>
                </a:lnTo>
                <a:lnTo>
                  <a:pt x="241974" y="38254"/>
                </a:lnTo>
                <a:cubicBezTo>
                  <a:pt x="244859" y="35006"/>
                  <a:pt x="249187" y="33202"/>
                  <a:pt x="253514" y="33202"/>
                </a:cubicBezTo>
                <a:cubicBezTo>
                  <a:pt x="257842" y="33202"/>
                  <a:pt x="261808" y="35006"/>
                  <a:pt x="265054" y="38254"/>
                </a:cubicBezTo>
                <a:lnTo>
                  <a:pt x="285609" y="58464"/>
                </a:lnTo>
                <a:cubicBezTo>
                  <a:pt x="291740" y="64959"/>
                  <a:pt x="291740" y="75064"/>
                  <a:pt x="285609" y="81199"/>
                </a:cubicBezTo>
                <a:lnTo>
                  <a:pt x="276233" y="90582"/>
                </a:lnTo>
                <a:lnTo>
                  <a:pt x="277315" y="92026"/>
                </a:lnTo>
                <a:cubicBezTo>
                  <a:pt x="279118" y="93830"/>
                  <a:pt x="279118" y="96356"/>
                  <a:pt x="277315" y="98161"/>
                </a:cubicBezTo>
                <a:cubicBezTo>
                  <a:pt x="276594" y="98883"/>
                  <a:pt x="275512" y="99243"/>
                  <a:pt x="274069" y="99243"/>
                </a:cubicBezTo>
                <a:cubicBezTo>
                  <a:pt x="273348" y="99243"/>
                  <a:pt x="271906" y="98883"/>
                  <a:pt x="271184" y="98161"/>
                </a:cubicBezTo>
                <a:lnTo>
                  <a:pt x="270103" y="97078"/>
                </a:lnTo>
                <a:lnTo>
                  <a:pt x="231877" y="135332"/>
                </a:lnTo>
                <a:lnTo>
                  <a:pt x="231877" y="238906"/>
                </a:lnTo>
                <a:cubicBezTo>
                  <a:pt x="231877" y="239988"/>
                  <a:pt x="231156" y="241071"/>
                  <a:pt x="230435" y="241793"/>
                </a:cubicBezTo>
                <a:lnTo>
                  <a:pt x="183554" y="288708"/>
                </a:lnTo>
                <a:cubicBezTo>
                  <a:pt x="182473" y="289790"/>
                  <a:pt x="181391" y="290151"/>
                  <a:pt x="180309" y="290151"/>
                </a:cubicBezTo>
                <a:lnTo>
                  <a:pt x="4688" y="290151"/>
                </a:lnTo>
                <a:cubicBezTo>
                  <a:pt x="2164" y="290151"/>
                  <a:pt x="0" y="288347"/>
                  <a:pt x="0" y="285460"/>
                </a:cubicBezTo>
                <a:lnTo>
                  <a:pt x="0" y="4331"/>
                </a:lnTo>
                <a:cubicBezTo>
                  <a:pt x="0" y="1805"/>
                  <a:pt x="2164" y="0"/>
                  <a:pt x="468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0"/>
          <p:cNvSpPr txBox="1"/>
          <p:nvPr/>
        </p:nvSpPr>
        <p:spPr>
          <a:xfrm>
            <a:off x="5500001" y="2110400"/>
            <a:ext cx="3582600" cy="283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50" tIns="40775" rIns="81550" bIns="40775" anchor="t" anchorCtr="0">
            <a:spAutoFit/>
          </a:bodyPr>
          <a:lstStyle/>
          <a:p>
            <a:pPr marL="0" marR="0" lvl="0" indent="0" algn="l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t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Ärivajadus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en-US" sz="1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olemasolu</a:t>
            </a:r>
            <a:r>
              <a:rPr lang="et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äri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eelduseks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0"/>
          <p:cNvSpPr txBox="1"/>
          <p:nvPr/>
        </p:nvSpPr>
        <p:spPr>
          <a:xfrm>
            <a:off x="5556330" y="1860150"/>
            <a:ext cx="28437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KLIENDI ÄRIVAJADUS</a:t>
            </a:r>
            <a:endParaRPr sz="1100" dirty="0"/>
          </a:p>
        </p:txBody>
      </p:sp>
      <p:sp>
        <p:nvSpPr>
          <p:cNvPr id="245" name="Google Shape;245;p30"/>
          <p:cNvSpPr txBox="1"/>
          <p:nvPr/>
        </p:nvSpPr>
        <p:spPr>
          <a:xfrm>
            <a:off x="5500001" y="2789300"/>
            <a:ext cx="3582600" cy="283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50" tIns="40775" rIns="81550" bIns="40775" anchor="t" anchorCtr="0">
            <a:spAutoFit/>
          </a:bodyPr>
          <a:lstStyle/>
          <a:p>
            <a:pPr marL="0" marR="0" lvl="0" indent="0" algn="l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chemeClr val="dk1"/>
                </a:solidFill>
              </a:rPr>
              <a:t>Neid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töötleb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startupi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ärirakendus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0"/>
          <p:cNvSpPr txBox="1"/>
          <p:nvPr/>
        </p:nvSpPr>
        <p:spPr>
          <a:xfrm>
            <a:off x="5556331" y="2539025"/>
            <a:ext cx="26289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KLIENDI ANDMED </a:t>
            </a:r>
            <a:endParaRPr sz="1100"/>
          </a:p>
        </p:txBody>
      </p:sp>
      <p:sp>
        <p:nvSpPr>
          <p:cNvPr id="247" name="Google Shape;247;p30"/>
          <p:cNvSpPr txBox="1"/>
          <p:nvPr/>
        </p:nvSpPr>
        <p:spPr>
          <a:xfrm>
            <a:off x="5499988" y="3529915"/>
            <a:ext cx="3234064" cy="25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50" tIns="40775" rIns="81550" bIns="40775" anchor="t" anchorCtr="0">
            <a:spAutoFit/>
          </a:bodyPr>
          <a:lstStyle/>
          <a:p>
            <a:pPr marL="0" marR="0" lvl="0" indent="0" algn="l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t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Kliendi ärivajadust lahendav rakendus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0"/>
          <p:cNvSpPr txBox="1"/>
          <p:nvPr/>
        </p:nvSpPr>
        <p:spPr>
          <a:xfrm>
            <a:off x="5556329" y="3279650"/>
            <a:ext cx="30738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STARTUP-I ÄRIRAKENDUS</a:t>
            </a:r>
            <a:endParaRPr sz="1100"/>
          </a:p>
        </p:txBody>
      </p:sp>
      <p:sp>
        <p:nvSpPr>
          <p:cNvPr id="249" name="Google Shape;249;p30"/>
          <p:cNvSpPr txBox="1"/>
          <p:nvPr/>
        </p:nvSpPr>
        <p:spPr>
          <a:xfrm>
            <a:off x="5499988" y="4244875"/>
            <a:ext cx="3234064" cy="42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50" tIns="40775" rIns="81550" bIns="40775" anchor="t" anchorCtr="0">
            <a:spAutoFit/>
          </a:bodyPr>
          <a:lstStyle/>
          <a:p>
            <a:pPr marL="0" marR="0" lvl="0" indent="0" algn="l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t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Kolmandate tegijate poolt arendatud vabavaralised või tasulised mudelid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0"/>
          <p:cNvSpPr txBox="1"/>
          <p:nvPr/>
        </p:nvSpPr>
        <p:spPr>
          <a:xfrm>
            <a:off x="5556331" y="3994600"/>
            <a:ext cx="29202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SUURED AI-MUDELID</a:t>
            </a:r>
            <a:endParaRPr sz="1100"/>
          </a:p>
        </p:txBody>
      </p:sp>
      <p:sp>
        <p:nvSpPr>
          <p:cNvPr id="251" name="Google Shape;251;p30"/>
          <p:cNvSpPr/>
          <p:nvPr/>
        </p:nvSpPr>
        <p:spPr>
          <a:xfrm>
            <a:off x="5080192" y="4049799"/>
            <a:ext cx="296152" cy="392723"/>
          </a:xfrm>
          <a:custGeom>
            <a:avLst/>
            <a:gdLst/>
            <a:ahLst/>
            <a:cxnLst/>
            <a:rect l="l" t="t" r="r" b="b"/>
            <a:pathLst>
              <a:path w="218716" h="290151" extrusionOk="0">
                <a:moveTo>
                  <a:pt x="67878" y="265972"/>
                </a:moveTo>
                <a:cubicBezTo>
                  <a:pt x="70032" y="274633"/>
                  <a:pt x="77933" y="281490"/>
                  <a:pt x="87630" y="281490"/>
                </a:cubicBezTo>
                <a:lnTo>
                  <a:pt x="132164" y="281490"/>
                </a:lnTo>
                <a:cubicBezTo>
                  <a:pt x="141501" y="281490"/>
                  <a:pt x="149402" y="274633"/>
                  <a:pt x="151557" y="265972"/>
                </a:cubicBezTo>
                <a:lnTo>
                  <a:pt x="67878" y="265972"/>
                </a:lnTo>
                <a:close/>
                <a:moveTo>
                  <a:pt x="55308" y="217974"/>
                </a:moveTo>
                <a:cubicBezTo>
                  <a:pt x="55667" y="220140"/>
                  <a:pt x="56026" y="222666"/>
                  <a:pt x="56026" y="225192"/>
                </a:cubicBezTo>
                <a:lnTo>
                  <a:pt x="56026" y="255506"/>
                </a:lnTo>
                <a:cubicBezTo>
                  <a:pt x="56026" y="256228"/>
                  <a:pt x="56385" y="256950"/>
                  <a:pt x="57463" y="256950"/>
                </a:cubicBezTo>
                <a:lnTo>
                  <a:pt x="162331" y="256950"/>
                </a:lnTo>
                <a:cubicBezTo>
                  <a:pt x="163050" y="256950"/>
                  <a:pt x="163768" y="256228"/>
                  <a:pt x="163768" y="255506"/>
                </a:cubicBezTo>
                <a:lnTo>
                  <a:pt x="163768" y="242154"/>
                </a:lnTo>
                <a:lnTo>
                  <a:pt x="75060" y="242154"/>
                </a:lnTo>
                <a:cubicBezTo>
                  <a:pt x="72546" y="242154"/>
                  <a:pt x="70392" y="239988"/>
                  <a:pt x="70392" y="237462"/>
                </a:cubicBezTo>
                <a:cubicBezTo>
                  <a:pt x="70392" y="235297"/>
                  <a:pt x="72546" y="233132"/>
                  <a:pt x="75060" y="233132"/>
                </a:cubicBezTo>
                <a:lnTo>
                  <a:pt x="163768" y="233132"/>
                </a:lnTo>
                <a:lnTo>
                  <a:pt x="163768" y="224470"/>
                </a:lnTo>
                <a:cubicBezTo>
                  <a:pt x="163768" y="222305"/>
                  <a:pt x="163768" y="220140"/>
                  <a:pt x="164127" y="217974"/>
                </a:cubicBezTo>
                <a:lnTo>
                  <a:pt x="55308" y="217974"/>
                </a:lnTo>
                <a:close/>
                <a:moveTo>
                  <a:pt x="86912" y="168894"/>
                </a:moveTo>
                <a:lnTo>
                  <a:pt x="95531" y="208952"/>
                </a:lnTo>
                <a:lnTo>
                  <a:pt x="124262" y="208952"/>
                </a:lnTo>
                <a:lnTo>
                  <a:pt x="132523" y="168894"/>
                </a:lnTo>
                <a:lnTo>
                  <a:pt x="86912" y="168894"/>
                </a:lnTo>
                <a:close/>
                <a:moveTo>
                  <a:pt x="101637" y="87695"/>
                </a:moveTo>
                <a:cubicBezTo>
                  <a:pt x="91222" y="98883"/>
                  <a:pt x="77574" y="117649"/>
                  <a:pt x="77574" y="136054"/>
                </a:cubicBezTo>
                <a:cubicBezTo>
                  <a:pt x="77574" y="147241"/>
                  <a:pt x="80088" y="154820"/>
                  <a:pt x="84039" y="159872"/>
                </a:cubicBezTo>
                <a:lnTo>
                  <a:pt x="103432" y="159872"/>
                </a:lnTo>
                <a:cubicBezTo>
                  <a:pt x="94813" y="133888"/>
                  <a:pt x="98045" y="105018"/>
                  <a:pt x="101637" y="87695"/>
                </a:cubicBezTo>
                <a:close/>
                <a:moveTo>
                  <a:pt x="112052" y="81560"/>
                </a:moveTo>
                <a:cubicBezTo>
                  <a:pt x="108460" y="95996"/>
                  <a:pt x="101996" y="130640"/>
                  <a:pt x="112770" y="159872"/>
                </a:cubicBezTo>
                <a:lnTo>
                  <a:pt x="135755" y="159872"/>
                </a:lnTo>
                <a:cubicBezTo>
                  <a:pt x="139346" y="154820"/>
                  <a:pt x="142219" y="147241"/>
                  <a:pt x="142219" y="136054"/>
                </a:cubicBezTo>
                <a:cubicBezTo>
                  <a:pt x="142219" y="114040"/>
                  <a:pt x="121748" y="91304"/>
                  <a:pt x="112052" y="81560"/>
                </a:cubicBezTo>
                <a:close/>
                <a:moveTo>
                  <a:pt x="110809" y="28336"/>
                </a:moveTo>
                <a:cubicBezTo>
                  <a:pt x="114461" y="28336"/>
                  <a:pt x="118157" y="29686"/>
                  <a:pt x="120682" y="32384"/>
                </a:cubicBezTo>
                <a:lnTo>
                  <a:pt x="126812" y="39579"/>
                </a:lnTo>
                <a:cubicBezTo>
                  <a:pt x="128255" y="40659"/>
                  <a:pt x="130058" y="41018"/>
                  <a:pt x="131501" y="40299"/>
                </a:cubicBezTo>
                <a:lnTo>
                  <a:pt x="140516" y="37780"/>
                </a:lnTo>
                <a:cubicBezTo>
                  <a:pt x="144123" y="36701"/>
                  <a:pt x="148090" y="37061"/>
                  <a:pt x="150975" y="38860"/>
                </a:cubicBezTo>
                <a:cubicBezTo>
                  <a:pt x="154221" y="40659"/>
                  <a:pt x="156745" y="43897"/>
                  <a:pt x="157466" y="47494"/>
                </a:cubicBezTo>
                <a:lnTo>
                  <a:pt x="159269" y="56848"/>
                </a:lnTo>
                <a:cubicBezTo>
                  <a:pt x="159630" y="58288"/>
                  <a:pt x="161073" y="59727"/>
                  <a:pt x="162876" y="60086"/>
                </a:cubicBezTo>
                <a:lnTo>
                  <a:pt x="172252" y="61885"/>
                </a:lnTo>
                <a:cubicBezTo>
                  <a:pt x="175859" y="62965"/>
                  <a:pt x="178744" y="65123"/>
                  <a:pt x="180908" y="68361"/>
                </a:cubicBezTo>
                <a:cubicBezTo>
                  <a:pt x="182350" y="71599"/>
                  <a:pt x="183071" y="75557"/>
                  <a:pt x="181989" y="79154"/>
                </a:cubicBezTo>
                <a:lnTo>
                  <a:pt x="178744" y="87789"/>
                </a:lnTo>
                <a:cubicBezTo>
                  <a:pt x="178383" y="89588"/>
                  <a:pt x="178744" y="91387"/>
                  <a:pt x="180186" y="92466"/>
                </a:cubicBezTo>
                <a:lnTo>
                  <a:pt x="187038" y="98942"/>
                </a:lnTo>
                <a:cubicBezTo>
                  <a:pt x="189923" y="101460"/>
                  <a:pt x="191727" y="105058"/>
                  <a:pt x="191727" y="108656"/>
                </a:cubicBezTo>
                <a:cubicBezTo>
                  <a:pt x="191727" y="112254"/>
                  <a:pt x="189923" y="115851"/>
                  <a:pt x="187038" y="118370"/>
                </a:cubicBezTo>
                <a:lnTo>
                  <a:pt x="180186" y="124486"/>
                </a:lnTo>
                <a:cubicBezTo>
                  <a:pt x="178744" y="125925"/>
                  <a:pt x="178383" y="127364"/>
                  <a:pt x="178744" y="129163"/>
                </a:cubicBezTo>
                <a:lnTo>
                  <a:pt x="184875" y="147511"/>
                </a:lnTo>
                <a:cubicBezTo>
                  <a:pt x="185596" y="149670"/>
                  <a:pt x="184153" y="152188"/>
                  <a:pt x="181989" y="152908"/>
                </a:cubicBezTo>
                <a:cubicBezTo>
                  <a:pt x="181268" y="153268"/>
                  <a:pt x="180908" y="153268"/>
                  <a:pt x="180547" y="153268"/>
                </a:cubicBezTo>
                <a:cubicBezTo>
                  <a:pt x="178744" y="153268"/>
                  <a:pt x="176941" y="152188"/>
                  <a:pt x="176219" y="150030"/>
                </a:cubicBezTo>
                <a:lnTo>
                  <a:pt x="170449" y="132041"/>
                </a:lnTo>
                <a:cubicBezTo>
                  <a:pt x="169007" y="127004"/>
                  <a:pt x="170449" y="121608"/>
                  <a:pt x="174056" y="118370"/>
                </a:cubicBezTo>
                <a:lnTo>
                  <a:pt x="181268" y="111894"/>
                </a:lnTo>
                <a:cubicBezTo>
                  <a:pt x="182350" y="111174"/>
                  <a:pt x="182711" y="109735"/>
                  <a:pt x="182711" y="108656"/>
                </a:cubicBezTo>
                <a:cubicBezTo>
                  <a:pt x="182711" y="107217"/>
                  <a:pt x="182350" y="106137"/>
                  <a:pt x="181268" y="105418"/>
                </a:cubicBezTo>
                <a:lnTo>
                  <a:pt x="174056" y="98942"/>
                </a:lnTo>
                <a:cubicBezTo>
                  <a:pt x="170449" y="95344"/>
                  <a:pt x="169007" y="90307"/>
                  <a:pt x="170449" y="85271"/>
                </a:cubicBezTo>
                <a:lnTo>
                  <a:pt x="173334" y="76276"/>
                </a:lnTo>
                <a:cubicBezTo>
                  <a:pt x="173695" y="75197"/>
                  <a:pt x="173695" y="73758"/>
                  <a:pt x="173334" y="72678"/>
                </a:cubicBezTo>
                <a:cubicBezTo>
                  <a:pt x="172613" y="71599"/>
                  <a:pt x="171531" y="70880"/>
                  <a:pt x="170089" y="70880"/>
                </a:cubicBezTo>
                <a:lnTo>
                  <a:pt x="161073" y="68721"/>
                </a:lnTo>
                <a:cubicBezTo>
                  <a:pt x="156024" y="67642"/>
                  <a:pt x="152057" y="63684"/>
                  <a:pt x="150975" y="58288"/>
                </a:cubicBezTo>
                <a:lnTo>
                  <a:pt x="148811" y="49293"/>
                </a:lnTo>
                <a:cubicBezTo>
                  <a:pt x="148450" y="48214"/>
                  <a:pt x="147729" y="47135"/>
                  <a:pt x="146647" y="46415"/>
                </a:cubicBezTo>
                <a:cubicBezTo>
                  <a:pt x="145565" y="45695"/>
                  <a:pt x="144483" y="45695"/>
                  <a:pt x="143402" y="46055"/>
                </a:cubicBezTo>
                <a:lnTo>
                  <a:pt x="134025" y="48933"/>
                </a:lnTo>
                <a:cubicBezTo>
                  <a:pt x="129337" y="50373"/>
                  <a:pt x="123927" y="49293"/>
                  <a:pt x="120321" y="45336"/>
                </a:cubicBezTo>
                <a:lnTo>
                  <a:pt x="114190" y="38500"/>
                </a:lnTo>
                <a:cubicBezTo>
                  <a:pt x="112387" y="36341"/>
                  <a:pt x="109141" y="36341"/>
                  <a:pt x="107338" y="38500"/>
                </a:cubicBezTo>
                <a:lnTo>
                  <a:pt x="101207" y="45336"/>
                </a:lnTo>
                <a:cubicBezTo>
                  <a:pt x="97601" y="49293"/>
                  <a:pt x="92191" y="50373"/>
                  <a:pt x="87503" y="48933"/>
                </a:cubicBezTo>
                <a:lnTo>
                  <a:pt x="78487" y="46055"/>
                </a:lnTo>
                <a:cubicBezTo>
                  <a:pt x="77405" y="45695"/>
                  <a:pt x="75963" y="45695"/>
                  <a:pt x="74881" y="46415"/>
                </a:cubicBezTo>
                <a:cubicBezTo>
                  <a:pt x="73799" y="47135"/>
                  <a:pt x="73078" y="48214"/>
                  <a:pt x="72717" y="49293"/>
                </a:cubicBezTo>
                <a:lnTo>
                  <a:pt x="70553" y="58288"/>
                </a:lnTo>
                <a:cubicBezTo>
                  <a:pt x="69471" y="63684"/>
                  <a:pt x="65504" y="67642"/>
                  <a:pt x="60816" y="68721"/>
                </a:cubicBezTo>
                <a:lnTo>
                  <a:pt x="51440" y="70880"/>
                </a:lnTo>
                <a:cubicBezTo>
                  <a:pt x="49997" y="70880"/>
                  <a:pt x="48915" y="71599"/>
                  <a:pt x="48555" y="72678"/>
                </a:cubicBezTo>
                <a:cubicBezTo>
                  <a:pt x="48194" y="73758"/>
                  <a:pt x="47833" y="75197"/>
                  <a:pt x="48194" y="76276"/>
                </a:cubicBezTo>
                <a:lnTo>
                  <a:pt x="51079" y="85271"/>
                </a:lnTo>
                <a:cubicBezTo>
                  <a:pt x="52522" y="90307"/>
                  <a:pt x="51079" y="95344"/>
                  <a:pt x="47473" y="98942"/>
                </a:cubicBezTo>
                <a:lnTo>
                  <a:pt x="40260" y="105418"/>
                </a:lnTo>
                <a:cubicBezTo>
                  <a:pt x="39178" y="106137"/>
                  <a:pt x="38817" y="107217"/>
                  <a:pt x="38817" y="108656"/>
                </a:cubicBezTo>
                <a:cubicBezTo>
                  <a:pt x="38817" y="109735"/>
                  <a:pt x="39178" y="111174"/>
                  <a:pt x="40260" y="111894"/>
                </a:cubicBezTo>
                <a:lnTo>
                  <a:pt x="47473" y="118370"/>
                </a:lnTo>
                <a:cubicBezTo>
                  <a:pt x="51079" y="121608"/>
                  <a:pt x="52522" y="127004"/>
                  <a:pt x="51079" y="132041"/>
                </a:cubicBezTo>
                <a:lnTo>
                  <a:pt x="45309" y="150030"/>
                </a:lnTo>
                <a:cubicBezTo>
                  <a:pt x="44588" y="152548"/>
                  <a:pt x="42063" y="153627"/>
                  <a:pt x="39899" y="152908"/>
                </a:cubicBezTo>
                <a:cubicBezTo>
                  <a:pt x="37375" y="152188"/>
                  <a:pt x="36293" y="149670"/>
                  <a:pt x="36654" y="147511"/>
                </a:cubicBezTo>
                <a:lnTo>
                  <a:pt x="42784" y="129163"/>
                </a:lnTo>
                <a:cubicBezTo>
                  <a:pt x="43145" y="127364"/>
                  <a:pt x="42784" y="125925"/>
                  <a:pt x="41342" y="124486"/>
                </a:cubicBezTo>
                <a:lnTo>
                  <a:pt x="34490" y="118370"/>
                </a:lnTo>
                <a:cubicBezTo>
                  <a:pt x="31605" y="115851"/>
                  <a:pt x="30162" y="112254"/>
                  <a:pt x="30162" y="108656"/>
                </a:cubicBezTo>
                <a:cubicBezTo>
                  <a:pt x="30162" y="105058"/>
                  <a:pt x="31605" y="101460"/>
                  <a:pt x="34490" y="98942"/>
                </a:cubicBezTo>
                <a:lnTo>
                  <a:pt x="41342" y="92466"/>
                </a:lnTo>
                <a:cubicBezTo>
                  <a:pt x="42784" y="91387"/>
                  <a:pt x="43145" y="89588"/>
                  <a:pt x="42784" y="87789"/>
                </a:cubicBezTo>
                <a:lnTo>
                  <a:pt x="39899" y="79154"/>
                </a:lnTo>
                <a:cubicBezTo>
                  <a:pt x="38817" y="75557"/>
                  <a:pt x="39178" y="71599"/>
                  <a:pt x="40981" y="68361"/>
                </a:cubicBezTo>
                <a:cubicBezTo>
                  <a:pt x="42784" y="65123"/>
                  <a:pt x="46030" y="62965"/>
                  <a:pt x="49276" y="61885"/>
                </a:cubicBezTo>
                <a:lnTo>
                  <a:pt x="59013" y="60086"/>
                </a:lnTo>
                <a:cubicBezTo>
                  <a:pt x="60456" y="59727"/>
                  <a:pt x="61898" y="58288"/>
                  <a:pt x="62259" y="56848"/>
                </a:cubicBezTo>
                <a:lnTo>
                  <a:pt x="64062" y="47494"/>
                </a:lnTo>
                <a:cubicBezTo>
                  <a:pt x="64783" y="43897"/>
                  <a:pt x="67308" y="40659"/>
                  <a:pt x="70553" y="38860"/>
                </a:cubicBezTo>
                <a:cubicBezTo>
                  <a:pt x="73799" y="37061"/>
                  <a:pt x="77405" y="36701"/>
                  <a:pt x="81012" y="37780"/>
                </a:cubicBezTo>
                <a:lnTo>
                  <a:pt x="90028" y="40299"/>
                </a:lnTo>
                <a:cubicBezTo>
                  <a:pt x="91831" y="41018"/>
                  <a:pt x="93634" y="40659"/>
                  <a:pt x="94716" y="39579"/>
                </a:cubicBezTo>
                <a:lnTo>
                  <a:pt x="101207" y="32384"/>
                </a:lnTo>
                <a:cubicBezTo>
                  <a:pt x="103552" y="29686"/>
                  <a:pt x="107158" y="28336"/>
                  <a:pt x="110809" y="28336"/>
                </a:cubicBezTo>
                <a:close/>
                <a:moveTo>
                  <a:pt x="109538" y="9022"/>
                </a:moveTo>
                <a:cubicBezTo>
                  <a:pt x="53871" y="9022"/>
                  <a:pt x="8619" y="54133"/>
                  <a:pt x="8619" y="110070"/>
                </a:cubicBezTo>
                <a:cubicBezTo>
                  <a:pt x="8619" y="136775"/>
                  <a:pt x="19034" y="162398"/>
                  <a:pt x="38069" y="181164"/>
                </a:cubicBezTo>
                <a:cubicBezTo>
                  <a:pt x="45611" y="188743"/>
                  <a:pt x="50998" y="198848"/>
                  <a:pt x="53871" y="208952"/>
                </a:cubicBezTo>
                <a:lnTo>
                  <a:pt x="86553" y="208952"/>
                </a:lnTo>
                <a:lnTo>
                  <a:pt x="77215" y="165285"/>
                </a:lnTo>
                <a:cubicBezTo>
                  <a:pt x="71828" y="158068"/>
                  <a:pt x="68955" y="148324"/>
                  <a:pt x="68955" y="136054"/>
                </a:cubicBezTo>
                <a:cubicBezTo>
                  <a:pt x="68955" y="103213"/>
                  <a:pt x="105587" y="71455"/>
                  <a:pt x="107024" y="70373"/>
                </a:cubicBezTo>
                <a:cubicBezTo>
                  <a:pt x="108819" y="68568"/>
                  <a:pt x="110974" y="68568"/>
                  <a:pt x="112770" y="70373"/>
                </a:cubicBezTo>
                <a:cubicBezTo>
                  <a:pt x="114207" y="71455"/>
                  <a:pt x="151198" y="103213"/>
                  <a:pt x="151198" y="136054"/>
                </a:cubicBezTo>
                <a:cubicBezTo>
                  <a:pt x="151198" y="148324"/>
                  <a:pt x="147966" y="158429"/>
                  <a:pt x="142579" y="165646"/>
                </a:cubicBezTo>
                <a:lnTo>
                  <a:pt x="133241" y="208952"/>
                </a:lnTo>
                <a:lnTo>
                  <a:pt x="165923" y="208952"/>
                </a:lnTo>
                <a:cubicBezTo>
                  <a:pt x="168437" y="198487"/>
                  <a:pt x="173824" y="188743"/>
                  <a:pt x="181366" y="180803"/>
                </a:cubicBezTo>
                <a:cubicBezTo>
                  <a:pt x="200041" y="161676"/>
                  <a:pt x="210097" y="136415"/>
                  <a:pt x="210097" y="110070"/>
                </a:cubicBezTo>
                <a:cubicBezTo>
                  <a:pt x="210097" y="54133"/>
                  <a:pt x="164845" y="9022"/>
                  <a:pt x="109538" y="9022"/>
                </a:cubicBezTo>
                <a:close/>
                <a:moveTo>
                  <a:pt x="109538" y="0"/>
                </a:moveTo>
                <a:cubicBezTo>
                  <a:pt x="169873" y="0"/>
                  <a:pt x="218716" y="49441"/>
                  <a:pt x="218716" y="110070"/>
                </a:cubicBezTo>
                <a:cubicBezTo>
                  <a:pt x="218716" y="138941"/>
                  <a:pt x="207942" y="166368"/>
                  <a:pt x="187830" y="186938"/>
                </a:cubicBezTo>
                <a:cubicBezTo>
                  <a:pt x="177774" y="196682"/>
                  <a:pt x="172387" y="210035"/>
                  <a:pt x="172387" y="224470"/>
                </a:cubicBezTo>
                <a:lnTo>
                  <a:pt x="172387" y="255506"/>
                </a:lnTo>
                <a:cubicBezTo>
                  <a:pt x="172387" y="261281"/>
                  <a:pt x="168077" y="265972"/>
                  <a:pt x="162331" y="265972"/>
                </a:cubicBezTo>
                <a:lnTo>
                  <a:pt x="160536" y="265972"/>
                </a:lnTo>
                <a:cubicBezTo>
                  <a:pt x="158022" y="279686"/>
                  <a:pt x="146529" y="290151"/>
                  <a:pt x="132164" y="290151"/>
                </a:cubicBezTo>
                <a:lnTo>
                  <a:pt x="87630" y="290151"/>
                </a:lnTo>
                <a:cubicBezTo>
                  <a:pt x="73265" y="290151"/>
                  <a:pt x="61413" y="279686"/>
                  <a:pt x="59258" y="265972"/>
                </a:cubicBezTo>
                <a:lnTo>
                  <a:pt x="57463" y="265972"/>
                </a:lnTo>
                <a:cubicBezTo>
                  <a:pt x="51716" y="265972"/>
                  <a:pt x="47048" y="261281"/>
                  <a:pt x="47048" y="255506"/>
                </a:cubicBezTo>
                <a:lnTo>
                  <a:pt x="47048" y="225192"/>
                </a:lnTo>
                <a:cubicBezTo>
                  <a:pt x="47048" y="210757"/>
                  <a:pt x="41660" y="197404"/>
                  <a:pt x="31605" y="187299"/>
                </a:cubicBezTo>
                <a:cubicBezTo>
                  <a:pt x="11133" y="166729"/>
                  <a:pt x="0" y="138941"/>
                  <a:pt x="0" y="110070"/>
                </a:cubicBezTo>
                <a:cubicBezTo>
                  <a:pt x="0" y="49441"/>
                  <a:pt x="49202" y="0"/>
                  <a:pt x="1095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0"/>
          <p:cNvSpPr txBox="1"/>
          <p:nvPr/>
        </p:nvSpPr>
        <p:spPr>
          <a:xfrm>
            <a:off x="1815338" y="1865732"/>
            <a:ext cx="1333733" cy="51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KLIENDI</a:t>
            </a:r>
            <a:r>
              <a:rPr lang="et" sz="1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t" sz="1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t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ÄRIVAJADUS</a:t>
            </a:r>
            <a:endParaRPr dirty="0"/>
          </a:p>
        </p:txBody>
      </p:sp>
      <p:sp>
        <p:nvSpPr>
          <p:cNvPr id="253" name="Google Shape;253;p30"/>
          <p:cNvSpPr txBox="1"/>
          <p:nvPr/>
        </p:nvSpPr>
        <p:spPr>
          <a:xfrm>
            <a:off x="1681273" y="2704359"/>
            <a:ext cx="1561966" cy="30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KLIENDI ANDMED</a:t>
            </a:r>
            <a:endParaRPr sz="1100" dirty="0"/>
          </a:p>
        </p:txBody>
      </p:sp>
      <p:sp>
        <p:nvSpPr>
          <p:cNvPr id="254" name="Google Shape;254;p30"/>
          <p:cNvSpPr txBox="1"/>
          <p:nvPr/>
        </p:nvSpPr>
        <p:spPr>
          <a:xfrm>
            <a:off x="1376310" y="3456689"/>
            <a:ext cx="2171893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STARTUP-I ÄRIRAKENDUS</a:t>
            </a:r>
            <a:endParaRPr sz="1100" dirty="0"/>
          </a:p>
        </p:txBody>
      </p:sp>
      <p:sp>
        <p:nvSpPr>
          <p:cNvPr id="255" name="Google Shape;255;p30"/>
          <p:cNvSpPr txBox="1"/>
          <p:nvPr/>
        </p:nvSpPr>
        <p:spPr>
          <a:xfrm>
            <a:off x="1547918" y="4203091"/>
            <a:ext cx="1821653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SUURED AI MUDELID</a:t>
            </a:r>
            <a:endParaRPr sz="1100"/>
          </a:p>
        </p:txBody>
      </p:sp>
      <p:sp>
        <p:nvSpPr>
          <p:cNvPr id="256" name="Google Shape;256;p30"/>
          <p:cNvSpPr/>
          <p:nvPr/>
        </p:nvSpPr>
        <p:spPr>
          <a:xfrm>
            <a:off x="2218086" y="1224645"/>
            <a:ext cx="507206" cy="397830"/>
          </a:xfrm>
          <a:custGeom>
            <a:avLst/>
            <a:gdLst/>
            <a:ahLst/>
            <a:cxnLst/>
            <a:rect l="l" t="t" r="r" b="b"/>
            <a:pathLst>
              <a:path w="423" h="366" extrusionOk="0">
                <a:moveTo>
                  <a:pt x="212" y="0"/>
                </a:moveTo>
                <a:lnTo>
                  <a:pt x="0" y="366"/>
                </a:lnTo>
                <a:lnTo>
                  <a:pt x="423" y="366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508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2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€</a:t>
            </a:r>
            <a:endParaRPr sz="1100"/>
          </a:p>
        </p:txBody>
      </p:sp>
      <p:sp>
        <p:nvSpPr>
          <p:cNvPr id="257" name="Google Shape;257;p30"/>
          <p:cNvSpPr/>
          <p:nvPr/>
        </p:nvSpPr>
        <p:spPr>
          <a:xfrm>
            <a:off x="2150269" y="1627831"/>
            <a:ext cx="676180" cy="194096"/>
          </a:xfrm>
          <a:custGeom>
            <a:avLst/>
            <a:gdLst/>
            <a:ahLst/>
            <a:cxnLst/>
            <a:rect l="l" t="t" r="r" b="b"/>
            <a:pathLst>
              <a:path w="586" h="168" extrusionOk="0">
                <a:moveTo>
                  <a:pt x="572" y="168"/>
                </a:moveTo>
                <a:lnTo>
                  <a:pt x="561" y="148"/>
                </a:lnTo>
                <a:lnTo>
                  <a:pt x="575" y="140"/>
                </a:lnTo>
                <a:lnTo>
                  <a:pt x="586" y="160"/>
                </a:lnTo>
                <a:lnTo>
                  <a:pt x="572" y="168"/>
                </a:lnTo>
                <a:close/>
                <a:moveTo>
                  <a:pt x="549" y="130"/>
                </a:moveTo>
                <a:lnTo>
                  <a:pt x="538" y="110"/>
                </a:lnTo>
                <a:lnTo>
                  <a:pt x="552" y="101"/>
                </a:lnTo>
                <a:lnTo>
                  <a:pt x="564" y="121"/>
                </a:lnTo>
                <a:lnTo>
                  <a:pt x="549" y="130"/>
                </a:lnTo>
                <a:close/>
                <a:moveTo>
                  <a:pt x="531" y="98"/>
                </a:moveTo>
                <a:lnTo>
                  <a:pt x="508" y="98"/>
                </a:lnTo>
                <a:lnTo>
                  <a:pt x="508" y="81"/>
                </a:lnTo>
                <a:lnTo>
                  <a:pt x="531" y="81"/>
                </a:lnTo>
                <a:lnTo>
                  <a:pt x="531" y="98"/>
                </a:lnTo>
                <a:close/>
                <a:moveTo>
                  <a:pt x="485" y="98"/>
                </a:moveTo>
                <a:lnTo>
                  <a:pt x="463" y="98"/>
                </a:lnTo>
                <a:lnTo>
                  <a:pt x="463" y="81"/>
                </a:lnTo>
                <a:lnTo>
                  <a:pt x="485" y="81"/>
                </a:lnTo>
                <a:lnTo>
                  <a:pt x="485" y="98"/>
                </a:lnTo>
                <a:close/>
                <a:moveTo>
                  <a:pt x="440" y="98"/>
                </a:moveTo>
                <a:lnTo>
                  <a:pt x="417" y="98"/>
                </a:lnTo>
                <a:lnTo>
                  <a:pt x="417" y="81"/>
                </a:lnTo>
                <a:lnTo>
                  <a:pt x="440" y="81"/>
                </a:lnTo>
                <a:lnTo>
                  <a:pt x="440" y="98"/>
                </a:lnTo>
                <a:close/>
                <a:moveTo>
                  <a:pt x="394" y="98"/>
                </a:moveTo>
                <a:lnTo>
                  <a:pt x="372" y="98"/>
                </a:lnTo>
                <a:lnTo>
                  <a:pt x="372" y="81"/>
                </a:lnTo>
                <a:lnTo>
                  <a:pt x="394" y="81"/>
                </a:lnTo>
                <a:lnTo>
                  <a:pt x="394" y="98"/>
                </a:lnTo>
                <a:close/>
                <a:moveTo>
                  <a:pt x="349" y="98"/>
                </a:moveTo>
                <a:lnTo>
                  <a:pt x="326" y="98"/>
                </a:lnTo>
                <a:lnTo>
                  <a:pt x="326" y="81"/>
                </a:lnTo>
                <a:lnTo>
                  <a:pt x="349" y="81"/>
                </a:lnTo>
                <a:lnTo>
                  <a:pt x="349" y="98"/>
                </a:lnTo>
                <a:close/>
                <a:moveTo>
                  <a:pt x="303" y="98"/>
                </a:moveTo>
                <a:lnTo>
                  <a:pt x="280" y="98"/>
                </a:lnTo>
                <a:lnTo>
                  <a:pt x="280" y="81"/>
                </a:lnTo>
                <a:lnTo>
                  <a:pt x="303" y="81"/>
                </a:lnTo>
                <a:lnTo>
                  <a:pt x="303" y="98"/>
                </a:lnTo>
                <a:close/>
                <a:moveTo>
                  <a:pt x="258" y="98"/>
                </a:moveTo>
                <a:lnTo>
                  <a:pt x="235" y="98"/>
                </a:lnTo>
                <a:lnTo>
                  <a:pt x="235" y="81"/>
                </a:lnTo>
                <a:lnTo>
                  <a:pt x="258" y="81"/>
                </a:lnTo>
                <a:lnTo>
                  <a:pt x="258" y="98"/>
                </a:lnTo>
                <a:close/>
                <a:moveTo>
                  <a:pt x="212" y="98"/>
                </a:moveTo>
                <a:lnTo>
                  <a:pt x="189" y="98"/>
                </a:lnTo>
                <a:lnTo>
                  <a:pt x="189" y="81"/>
                </a:lnTo>
                <a:lnTo>
                  <a:pt x="212" y="81"/>
                </a:lnTo>
                <a:lnTo>
                  <a:pt x="212" y="98"/>
                </a:lnTo>
                <a:close/>
                <a:moveTo>
                  <a:pt x="167" y="98"/>
                </a:moveTo>
                <a:lnTo>
                  <a:pt x="144" y="98"/>
                </a:lnTo>
                <a:lnTo>
                  <a:pt x="144" y="81"/>
                </a:lnTo>
                <a:lnTo>
                  <a:pt x="167" y="81"/>
                </a:lnTo>
                <a:lnTo>
                  <a:pt x="167" y="98"/>
                </a:lnTo>
                <a:close/>
                <a:moveTo>
                  <a:pt x="121" y="98"/>
                </a:moveTo>
                <a:lnTo>
                  <a:pt x="98" y="98"/>
                </a:lnTo>
                <a:lnTo>
                  <a:pt x="98" y="81"/>
                </a:lnTo>
                <a:lnTo>
                  <a:pt x="121" y="81"/>
                </a:lnTo>
                <a:lnTo>
                  <a:pt x="121" y="98"/>
                </a:lnTo>
                <a:close/>
                <a:moveTo>
                  <a:pt x="75" y="98"/>
                </a:moveTo>
                <a:lnTo>
                  <a:pt x="53" y="98"/>
                </a:lnTo>
                <a:lnTo>
                  <a:pt x="53" y="81"/>
                </a:lnTo>
                <a:lnTo>
                  <a:pt x="75" y="81"/>
                </a:lnTo>
                <a:lnTo>
                  <a:pt x="75" y="98"/>
                </a:lnTo>
                <a:close/>
                <a:moveTo>
                  <a:pt x="30" y="98"/>
                </a:moveTo>
                <a:lnTo>
                  <a:pt x="0" y="98"/>
                </a:lnTo>
                <a:lnTo>
                  <a:pt x="11" y="80"/>
                </a:lnTo>
                <a:lnTo>
                  <a:pt x="16" y="81"/>
                </a:lnTo>
                <a:lnTo>
                  <a:pt x="30" y="81"/>
                </a:lnTo>
                <a:lnTo>
                  <a:pt x="30" y="98"/>
                </a:lnTo>
                <a:close/>
                <a:moveTo>
                  <a:pt x="37" y="68"/>
                </a:moveTo>
                <a:lnTo>
                  <a:pt x="23" y="60"/>
                </a:lnTo>
                <a:lnTo>
                  <a:pt x="34" y="40"/>
                </a:lnTo>
                <a:lnTo>
                  <a:pt x="48" y="48"/>
                </a:lnTo>
                <a:lnTo>
                  <a:pt x="37" y="68"/>
                </a:lnTo>
                <a:close/>
                <a:moveTo>
                  <a:pt x="60" y="28"/>
                </a:moveTo>
                <a:lnTo>
                  <a:pt x="46" y="20"/>
                </a:lnTo>
                <a:lnTo>
                  <a:pt x="57" y="0"/>
                </a:lnTo>
                <a:lnTo>
                  <a:pt x="71" y="8"/>
                </a:lnTo>
                <a:lnTo>
                  <a:pt x="60" y="28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0"/>
          <p:cNvSpPr/>
          <p:nvPr/>
        </p:nvSpPr>
        <p:spPr>
          <a:xfrm>
            <a:off x="710494" y="3223644"/>
            <a:ext cx="3496499" cy="712207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t"/>
              <a:t>AI – entusiast aastast 2016</a:t>
            </a:r>
            <a:endParaRPr/>
          </a:p>
        </p:txBody>
      </p:sp>
      <p:pic>
        <p:nvPicPr>
          <p:cNvPr id="132" name="Google Shape;13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941099"/>
            <a:ext cx="6910077" cy="4090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"/>
          <p:cNvSpPr txBox="1">
            <a:spLocks noGrp="1"/>
          </p:cNvSpPr>
          <p:nvPr>
            <p:ph type="title"/>
          </p:nvPr>
        </p:nvSpPr>
        <p:spPr>
          <a:xfrm>
            <a:off x="551497" y="1023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t" dirty="0"/>
              <a:t>Andmepõhine turundus ja müük (soovitussüsteemid)</a:t>
            </a:r>
            <a:endParaRPr dirty="0"/>
          </a:p>
        </p:txBody>
      </p:sp>
      <p:pic>
        <p:nvPicPr>
          <p:cNvPr id="264" name="Google Shape;26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9145" y="541981"/>
            <a:ext cx="3084855" cy="423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1" descr="Arrow Line Vector Icon On White Background Stock Illustration - Download  Image Now - Arrow Symbol, Expertise, Black Color - iStoc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8306" y="1898808"/>
            <a:ext cx="1345882" cy="134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1" descr="20 User Persona Templates to Create Your Ow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497" y="1165339"/>
            <a:ext cx="3391852" cy="262031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1"/>
          <p:cNvSpPr txBox="1"/>
          <p:nvPr/>
        </p:nvSpPr>
        <p:spPr>
          <a:xfrm>
            <a:off x="817756" y="4326618"/>
            <a:ext cx="5114471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McKinsey andmetel genereerib soovitussüsteem üle 35% Amazoni käibest.</a:t>
            </a:r>
            <a:endParaRPr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CA092-0CDC-4CF3-0047-0B58CD62A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497" y="4266418"/>
            <a:ext cx="202800" cy="51526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>
          <a:extLst>
            <a:ext uri="{FF2B5EF4-FFF2-40B4-BE49-F238E27FC236}">
              <a16:creationId xmlns:a16="http://schemas.microsoft.com/office/drawing/2014/main" id="{F3A9CA25-1814-C6B4-DA71-69C05D619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1E727F-6E15-81BB-97F4-1D817C867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360" y="75851"/>
            <a:ext cx="6201640" cy="499179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B595418-C5B0-8ABE-06D8-96EA310BF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66" y="453597"/>
            <a:ext cx="1731596" cy="937541"/>
          </a:xfrm>
        </p:spPr>
        <p:txBody>
          <a:bodyPr>
            <a:normAutofit/>
          </a:bodyPr>
          <a:lstStyle/>
          <a:p>
            <a:r>
              <a:rPr lang="en-US" dirty="0" err="1"/>
              <a:t>Vestlus-robotid</a:t>
            </a:r>
            <a:r>
              <a:rPr lang="en-US" dirty="0"/>
              <a:t>: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511634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"/>
          <p:cNvSpPr txBox="1">
            <a:spLocks noGrp="1"/>
          </p:cNvSpPr>
          <p:nvPr>
            <p:ph type="title"/>
          </p:nvPr>
        </p:nvSpPr>
        <p:spPr>
          <a:xfrm>
            <a:off x="337049" y="789384"/>
            <a:ext cx="5206500" cy="15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t" dirty="0"/>
              <a:t>Automatiseeritud klienditeenindus</a:t>
            </a:r>
            <a:endParaRPr dirty="0"/>
          </a:p>
        </p:txBody>
      </p:sp>
      <p:sp>
        <p:nvSpPr>
          <p:cNvPr id="274" name="Google Shape;274;p32"/>
          <p:cNvSpPr txBox="1"/>
          <p:nvPr/>
        </p:nvSpPr>
        <p:spPr>
          <a:xfrm>
            <a:off x="642938" y="3217545"/>
            <a:ext cx="77871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2588" y="1471441"/>
            <a:ext cx="1816179" cy="181617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2"/>
          <p:cNvSpPr txBox="1">
            <a:spLocks noGrp="1"/>
          </p:cNvSpPr>
          <p:nvPr>
            <p:ph type="body" idx="1"/>
          </p:nvPr>
        </p:nvSpPr>
        <p:spPr>
          <a:xfrm>
            <a:off x="768098" y="2649511"/>
            <a:ext cx="2907900" cy="1929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t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Servion Global Solutions ennustuse kohaselt on aastal 2025 95% klienditeenindusest automatiseeritud.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77" name="Google Shape;277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052" r="4052"/>
          <a:stretch/>
        </p:blipFill>
        <p:spPr>
          <a:xfrm>
            <a:off x="4417269" y="0"/>
            <a:ext cx="4726799" cy="5143501"/>
          </a:xfrm>
          <a:prstGeom prst="rect">
            <a:avLst/>
          </a:prstGeom>
        </p:spPr>
      </p:pic>
      <p:sp>
        <p:nvSpPr>
          <p:cNvPr id="278" name="Google Shape;278;p32"/>
          <p:cNvSpPr/>
          <p:nvPr/>
        </p:nvSpPr>
        <p:spPr>
          <a:xfrm>
            <a:off x="207125" y="4418575"/>
            <a:ext cx="1465200" cy="552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CDD46C-0455-D9A6-9194-F56D4938D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58" y="2825937"/>
            <a:ext cx="202800" cy="51526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3"/>
          <p:cNvSpPr txBox="1">
            <a:spLocks noGrp="1"/>
          </p:cNvSpPr>
          <p:nvPr>
            <p:ph type="title"/>
          </p:nvPr>
        </p:nvSpPr>
        <p:spPr>
          <a:xfrm>
            <a:off x="551497" y="1023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t"/>
              <a:t>Kas AI võtab ära mu töö?!</a:t>
            </a:r>
            <a:endParaRPr/>
          </a:p>
        </p:txBody>
      </p:sp>
      <p:pic>
        <p:nvPicPr>
          <p:cNvPr id="285" name="Google Shape;28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497" y="1010126"/>
            <a:ext cx="7000875" cy="350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>
          <a:extLst>
            <a:ext uri="{FF2B5EF4-FFF2-40B4-BE49-F238E27FC236}">
              <a16:creationId xmlns:a16="http://schemas.microsoft.com/office/drawing/2014/main" id="{4EC1F960-73E7-8E9A-1A95-0246B8B85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3">
            <a:extLst>
              <a:ext uri="{FF2B5EF4-FFF2-40B4-BE49-F238E27FC236}">
                <a16:creationId xmlns:a16="http://schemas.microsoft.com/office/drawing/2014/main" id="{E32DEF2F-F877-C092-F574-F719C45A16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497" y="1023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t" dirty="0"/>
              <a:t>Kas AI </a:t>
            </a:r>
            <a:r>
              <a:rPr lang="en-US" dirty="0" err="1"/>
              <a:t>vallutab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maailma</a:t>
            </a:r>
            <a:r>
              <a:rPr lang="en-US" dirty="0"/>
              <a:t>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7EA821-294E-C811-A627-72F44DC28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1012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74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5"/>
          <p:cNvSpPr txBox="1">
            <a:spLocks noGrp="1"/>
          </p:cNvSpPr>
          <p:nvPr>
            <p:ph type="ctrTitle"/>
          </p:nvPr>
        </p:nvSpPr>
        <p:spPr>
          <a:xfrm>
            <a:off x="460950" y="2152350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lang="en-US" dirty="0"/>
              <a:t>TEHISINTELLEKTI</a:t>
            </a:r>
            <a:br>
              <a:rPr lang="en-US" dirty="0"/>
            </a:br>
            <a:r>
              <a:rPr lang="et" dirty="0"/>
              <a:t>TRENDID</a:t>
            </a: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t"/>
              <a:t>Tehisintellekti trendid</a:t>
            </a:r>
            <a:endParaRPr/>
          </a:p>
        </p:txBody>
      </p:sp>
      <p:sp>
        <p:nvSpPr>
          <p:cNvPr id="305" name="Google Shape;305;p3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t" dirty="0"/>
              <a:t>Suurte keelemudelite kasutamine. Kõikjal.</a:t>
            </a:r>
            <a:endParaRPr dirty="0"/>
          </a:p>
          <a:p>
            <a:pPr marL="177800" lvl="0" indent="-50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  <a:p>
            <a:pPr marL="177800" lvl="0" indent="-184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t" dirty="0"/>
              <a:t>AI funktsionaalsused erinevates toodetes</a:t>
            </a:r>
            <a:endParaRPr dirty="0"/>
          </a:p>
          <a:p>
            <a:pPr marL="177800" lvl="0" indent="-50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  <a:p>
            <a:pPr marL="177800" lvl="0" indent="-184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t" dirty="0"/>
              <a:t>(Personaalsed) AI-assistendid tööprotsesside jaoks</a:t>
            </a:r>
            <a:endParaRPr dirty="0"/>
          </a:p>
          <a:p>
            <a:pPr marL="177800" lvl="0" indent="-50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  <a:p>
            <a:pPr marL="177800" lvl="0" indent="-184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US" dirty="0" err="1"/>
              <a:t>Küberohud</a:t>
            </a:r>
            <a:r>
              <a:rPr lang="en-US" dirty="0"/>
              <a:t> ja </a:t>
            </a:r>
            <a:r>
              <a:rPr lang="en-US" dirty="0" err="1"/>
              <a:t>valeinformatsioon</a:t>
            </a:r>
            <a:endParaRPr dirty="0"/>
          </a:p>
          <a:p>
            <a:pPr marL="177800" lvl="0" indent="-5080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8"/>
          <p:cNvSpPr txBox="1">
            <a:spLocks noGrp="1"/>
          </p:cNvSpPr>
          <p:nvPr>
            <p:ph type="ctrTitle"/>
          </p:nvPr>
        </p:nvSpPr>
        <p:spPr>
          <a:xfrm>
            <a:off x="460950" y="2441519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1800"/>
              </a:spcBef>
              <a:spcAft>
                <a:spcPts val="1800"/>
              </a:spcAft>
              <a:buClr>
                <a:schemeClr val="dk1"/>
              </a:buClr>
              <a:buSzPts val="4500"/>
              <a:buFont typeface="Play"/>
              <a:buNone/>
            </a:pPr>
            <a:br>
              <a:rPr lang="en-US" dirty="0"/>
            </a:br>
            <a:r>
              <a:rPr lang="et" dirty="0"/>
              <a:t>AITÄH!</a:t>
            </a:r>
            <a:br>
              <a:rPr lang="en-US" dirty="0"/>
            </a:br>
            <a:r>
              <a:rPr lang="en-US" sz="1100" dirty="0"/>
              <a:t> </a:t>
            </a:r>
            <a:br>
              <a:rPr lang="en-US" dirty="0"/>
            </a:br>
            <a:r>
              <a:rPr lang="en-US" sz="1600" dirty="0"/>
              <a:t>lauri.antalainen@digiwise.ee</a:t>
            </a:r>
            <a:endParaRPr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5C9D24DC-0E22-71B0-2C16-EEB204BB5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>
            <a:extLst>
              <a:ext uri="{FF2B5EF4-FFF2-40B4-BE49-F238E27FC236}">
                <a16:creationId xmlns:a16="http://schemas.microsoft.com/office/drawing/2014/main" id="{49B64DF9-97DD-3CF0-AFBE-72C9A62CC95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0950" y="2152350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lang="en-US" dirty="0"/>
              <a:t>TEHNOLOOGIA ARENG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0448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9803604B-3DB3-0679-5344-56FF24E38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9B30EE-DEAD-EFBB-E5E9-3A5355F3A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89" y="547405"/>
            <a:ext cx="7811590" cy="40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23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14F36C92-F1B2-1F35-B1D7-EDE7FCBAA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5;p22">
            <a:extLst>
              <a:ext uri="{FF2B5EF4-FFF2-40B4-BE49-F238E27FC236}">
                <a16:creationId xmlns:a16="http://schemas.microsoft.com/office/drawing/2014/main" id="{59B10C5C-ABB8-D0E2-59D9-9D5C4BBF90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Tehnoloogiakõvera</a:t>
            </a:r>
            <a:r>
              <a:rPr lang="en-US" dirty="0"/>
              <a:t> </a:t>
            </a:r>
            <a:r>
              <a:rPr lang="en-US" dirty="0" err="1"/>
              <a:t>allajääjad</a:t>
            </a:r>
            <a:r>
              <a:rPr lang="en-US" dirty="0"/>
              <a:t> – Toys R Us</a:t>
            </a:r>
            <a:endParaRPr lang="et-E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9A6015-90B6-C21B-5989-B473AFCF1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43" y="1017800"/>
            <a:ext cx="8064114" cy="391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656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A5C6FFB1-B787-25F2-4132-6109B11DB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5;p22">
            <a:extLst>
              <a:ext uri="{FF2B5EF4-FFF2-40B4-BE49-F238E27FC236}">
                <a16:creationId xmlns:a16="http://schemas.microsoft.com/office/drawing/2014/main" id="{E84CE835-2E6D-013C-7301-4FD423A671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Tehnoloogiakõvera</a:t>
            </a:r>
            <a:r>
              <a:rPr lang="en-US" dirty="0"/>
              <a:t> </a:t>
            </a:r>
            <a:r>
              <a:rPr lang="en-US" dirty="0" err="1"/>
              <a:t>allajääjad</a:t>
            </a:r>
            <a:r>
              <a:rPr lang="en-US" dirty="0"/>
              <a:t> - BlackBerry</a:t>
            </a:r>
            <a:endParaRPr lang="et-E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11846D9-DCAB-0C81-4FBF-6D0EB1DD4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83" y="1017800"/>
            <a:ext cx="7229231" cy="406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416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40AC694A-90A8-E4A9-AA51-876E02A2A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5;p22">
            <a:extLst>
              <a:ext uri="{FF2B5EF4-FFF2-40B4-BE49-F238E27FC236}">
                <a16:creationId xmlns:a16="http://schemas.microsoft.com/office/drawing/2014/main" id="{33AC73F1-29ED-8DC1-3BB2-8E5C3D23CE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Tehnoloogiakõvera</a:t>
            </a:r>
            <a:r>
              <a:rPr lang="en-US" dirty="0"/>
              <a:t> </a:t>
            </a:r>
            <a:r>
              <a:rPr lang="en-US" dirty="0" err="1"/>
              <a:t>allajääjad</a:t>
            </a:r>
            <a:r>
              <a:rPr lang="en-US" dirty="0"/>
              <a:t> - Blockbuster</a:t>
            </a:r>
            <a:endParaRPr lang="et-EE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53C7D47-E48D-6CF8-EDC8-69E133708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11" y="959402"/>
            <a:ext cx="55245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505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9C805E38-55D3-8DF0-BE44-7FD0670D9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5;p22">
            <a:extLst>
              <a:ext uri="{FF2B5EF4-FFF2-40B4-BE49-F238E27FC236}">
                <a16:creationId xmlns:a16="http://schemas.microsoft.com/office/drawing/2014/main" id="{AB572778-79B1-373B-B40C-914B3AD0C9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Tehnoloogiakõvera</a:t>
            </a:r>
            <a:r>
              <a:rPr lang="en-US" dirty="0"/>
              <a:t> </a:t>
            </a:r>
            <a:r>
              <a:rPr lang="en-US" dirty="0" err="1"/>
              <a:t>allajääjad</a:t>
            </a:r>
            <a:r>
              <a:rPr lang="en-US" dirty="0"/>
              <a:t> – Xerox ja Kodak</a:t>
            </a:r>
            <a:endParaRPr lang="et-E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FA3F3AB-8728-E292-2354-34D7F0D44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57" y="949877"/>
            <a:ext cx="3783623" cy="378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FE4EFBB-EC62-4D12-95B6-F07D11B99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326" y="1583899"/>
            <a:ext cx="2847424" cy="284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345912"/>
      </p:ext>
    </p:extLst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2415</TotalTime>
  <Words>605</Words>
  <Application>Microsoft Office PowerPoint</Application>
  <PresentationFormat>On-screen Show (16:9)</PresentationFormat>
  <Paragraphs>116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Play</vt:lpstr>
      <vt:lpstr>Lato Light</vt:lpstr>
      <vt:lpstr>Barlow</vt:lpstr>
      <vt:lpstr>Poppins</vt:lpstr>
      <vt:lpstr>-apple-system</vt:lpstr>
      <vt:lpstr>Arial</vt:lpstr>
      <vt:lpstr>Work Sans</vt:lpstr>
      <vt:lpstr>Open Sans</vt:lpstr>
      <vt:lpstr>Roboto</vt:lpstr>
      <vt:lpstr>Geometric</vt:lpstr>
      <vt:lpstr>KUIDAS TEHISINTELLEKT MUUDAB ÄRIMAAILMA?</vt:lpstr>
      <vt:lpstr>Lauri Antalainen</vt:lpstr>
      <vt:lpstr>AI – entusiast aastast 2016</vt:lpstr>
      <vt:lpstr>TEHNOLOOGIA ARENG</vt:lpstr>
      <vt:lpstr>PowerPoint Presentation</vt:lpstr>
      <vt:lpstr>Tehnoloogiakõvera allajääjad – Toys R Us</vt:lpstr>
      <vt:lpstr>Tehnoloogiakõvera allajääjad - BlackBerry</vt:lpstr>
      <vt:lpstr>Tehnoloogiakõvera allajääjad - Blockbuster</vt:lpstr>
      <vt:lpstr>Tehnoloogiakõvera allajääjad – Xerox ja Kodak</vt:lpstr>
      <vt:lpstr>PowerPoint Presentation</vt:lpstr>
      <vt:lpstr>TEHISINTELLEKTI ARENG</vt:lpstr>
      <vt:lpstr>PowerPoint Presentation</vt:lpstr>
      <vt:lpstr>PowerPoint Presentation</vt:lpstr>
      <vt:lpstr>Tehisintellekt on tööriist</vt:lpstr>
      <vt:lpstr>Tehisintellekt on tööriist</vt:lpstr>
      <vt:lpstr>PowerPoint Presentation</vt:lpstr>
      <vt:lpstr>AI vs inimene: 1997 vs 2016</vt:lpstr>
      <vt:lpstr>AlphaGo Zero</vt:lpstr>
      <vt:lpstr>MIDA TEHISINTELLEKT TEEB?</vt:lpstr>
      <vt:lpstr>Protsessiarendus: kolm sammu</vt:lpstr>
      <vt:lpstr>Protsessiarendus: kolm sammu</vt:lpstr>
      <vt:lpstr>Mida saab tehisintellekti abil teha?</vt:lpstr>
      <vt:lpstr>Tehisintellekt automatiseerib!</vt:lpstr>
      <vt:lpstr>Tehisintellektilahenduste näiteid</vt:lpstr>
      <vt:lpstr>TEHISINTELLEKT ÄRIMAAILMAS</vt:lpstr>
      <vt:lpstr>PowerPoint Presentation</vt:lpstr>
      <vt:lpstr>PowerPoint Presentation</vt:lpstr>
      <vt:lpstr>PowerPoint Presentation</vt:lpstr>
      <vt:lpstr>Startup-ide võimalused AI-ajastul</vt:lpstr>
      <vt:lpstr>Andmepõhine turundus ja müük (soovitussüsteemid)</vt:lpstr>
      <vt:lpstr>Vestlus-robotid:</vt:lpstr>
      <vt:lpstr>Automatiseeritud klienditeenindus</vt:lpstr>
      <vt:lpstr>Kas AI võtab ära mu töö?!</vt:lpstr>
      <vt:lpstr>Kas AI vallutab  maailma?</vt:lpstr>
      <vt:lpstr>TEHISINTELLEKTI TRENDID</vt:lpstr>
      <vt:lpstr>Tehisintellekti trendid</vt:lpstr>
      <vt:lpstr> AITÄH!   lauri.antalainen@digiwise.ee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KUIDAS TEHISINTELLEKT MUUDAB ÄRIMAAILMA?</dc:title>
  <cp:lastModifiedBy>Lauri Antalainen</cp:lastModifiedBy>
  <cp:revision>6</cp:revision>
  <dcterms:modified xsi:type="dcterms:W3CDTF">2024-11-14T06:24:44Z</dcterms:modified>
</cp:coreProperties>
</file>