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90" r:id="rId6"/>
    <p:sldId id="303" r:id="rId7"/>
    <p:sldId id="304" r:id="rId8"/>
    <p:sldId id="315" r:id="rId9"/>
    <p:sldId id="305" r:id="rId10"/>
    <p:sldId id="296" r:id="rId11"/>
    <p:sldId id="306" r:id="rId12"/>
    <p:sldId id="307" r:id="rId13"/>
    <p:sldId id="309" r:id="rId14"/>
    <p:sldId id="310" r:id="rId15"/>
    <p:sldId id="311" r:id="rId16"/>
    <p:sldId id="308" r:id="rId17"/>
    <p:sldId id="312" r:id="rId18"/>
    <p:sldId id="299" r:id="rId19"/>
    <p:sldId id="314" r:id="rId20"/>
    <p:sldId id="313" r:id="rId21"/>
    <p:sldId id="266" r:id="rId22"/>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0DE"/>
    <a:srgbClr val="007BD1"/>
    <a:srgbClr val="006EB5"/>
    <a:srgbClr val="0064B9"/>
    <a:srgbClr val="4F81BD"/>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3D1E8-005A-4012-907A-C56F0668828E}" v="90" dt="2025-11-12T06:46:45.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75061" autoAdjust="0"/>
  </p:normalViewPr>
  <p:slideViewPr>
    <p:cSldViewPr>
      <p:cViewPr varScale="1">
        <p:scale>
          <a:sx n="47" d="100"/>
          <a:sy n="47" d="100"/>
        </p:scale>
        <p:origin x="1424" y="264"/>
      </p:cViewPr>
      <p:guideLst>
        <p:guide orient="horz" pos="2152"/>
        <p:guide pos="3828"/>
      </p:guideLst>
    </p:cSldViewPr>
  </p:slideViewPr>
  <p:outlineViewPr>
    <p:cViewPr>
      <p:scale>
        <a:sx n="33" d="100"/>
        <a:sy n="33" d="100"/>
      </p:scale>
      <p:origin x="0" y="-150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eter Kadarik - MKM" userId="9502b11c-ff35-40b5-8ba9-df6aa44a1cf4" providerId="ADAL" clId="{E47939FA-DC74-4FA5-BF94-6B56C0911C38}"/>
    <pc:docChg chg="undo custSel addSld delSld modSld sldOrd">
      <pc:chgData name="Peeter Kadarik - MKM" userId="9502b11c-ff35-40b5-8ba9-df6aa44a1cf4" providerId="ADAL" clId="{E47939FA-DC74-4FA5-BF94-6B56C0911C38}" dt="2025-11-12T07:29:39.586" v="2353" actId="1076"/>
      <pc:docMkLst>
        <pc:docMk/>
      </pc:docMkLst>
      <pc:sldChg chg="modSp mod modNotesTx">
        <pc:chgData name="Peeter Kadarik - MKM" userId="9502b11c-ff35-40b5-8ba9-df6aa44a1cf4" providerId="ADAL" clId="{E47939FA-DC74-4FA5-BF94-6B56C0911C38}" dt="2025-11-12T06:45:21.225" v="2257" actId="20577"/>
        <pc:sldMkLst>
          <pc:docMk/>
          <pc:sldMk cId="0" sldId="256"/>
        </pc:sldMkLst>
        <pc:spChg chg="mod">
          <ac:chgData name="Peeter Kadarik - MKM" userId="9502b11c-ff35-40b5-8ba9-df6aa44a1cf4" providerId="ADAL" clId="{E47939FA-DC74-4FA5-BF94-6B56C0911C38}" dt="2025-11-10T11:22:06.431" v="55" actId="20577"/>
          <ac:spMkLst>
            <pc:docMk/>
            <pc:sldMk cId="0" sldId="256"/>
            <ac:spMk id="4" creationId="{00000000-0000-0000-0000-000000000000}"/>
          </ac:spMkLst>
        </pc:spChg>
        <pc:spChg chg="mod">
          <ac:chgData name="Peeter Kadarik - MKM" userId="9502b11c-ff35-40b5-8ba9-df6aa44a1cf4" providerId="ADAL" clId="{E47939FA-DC74-4FA5-BF94-6B56C0911C38}" dt="2025-11-10T11:22:15.387" v="56" actId="1076"/>
          <ac:spMkLst>
            <pc:docMk/>
            <pc:sldMk cId="0" sldId="256"/>
            <ac:spMk id="6" creationId="{00000000-0000-0000-0000-000000000000}"/>
          </ac:spMkLst>
        </pc:spChg>
        <pc:spChg chg="mod">
          <ac:chgData name="Peeter Kadarik - MKM" userId="9502b11c-ff35-40b5-8ba9-df6aa44a1cf4" providerId="ADAL" clId="{E47939FA-DC74-4FA5-BF94-6B56C0911C38}" dt="2025-11-10T11:22:20.582" v="58" actId="1076"/>
          <ac:spMkLst>
            <pc:docMk/>
            <pc:sldMk cId="0" sldId="256"/>
            <ac:spMk id="8" creationId="{00000000-0000-0000-0000-000000000000}"/>
          </ac:spMkLst>
        </pc:spChg>
      </pc:sldChg>
      <pc:sldChg chg="addSp delSp modSp mod">
        <pc:chgData name="Peeter Kadarik - MKM" userId="9502b11c-ff35-40b5-8ba9-df6aa44a1cf4" providerId="ADAL" clId="{E47939FA-DC74-4FA5-BF94-6B56C0911C38}" dt="2025-11-11T13:36:20.117" v="1674" actId="1076"/>
        <pc:sldMkLst>
          <pc:docMk/>
          <pc:sldMk cId="24846956" sldId="266"/>
        </pc:sldMkLst>
        <pc:picChg chg="del">
          <ac:chgData name="Peeter Kadarik - MKM" userId="9502b11c-ff35-40b5-8ba9-df6aa44a1cf4" providerId="ADAL" clId="{E47939FA-DC74-4FA5-BF94-6B56C0911C38}" dt="2025-11-11T13:13:06.170" v="1538" actId="478"/>
          <ac:picMkLst>
            <pc:docMk/>
            <pc:sldMk cId="24846956" sldId="266"/>
            <ac:picMk id="3" creationId="{8926E2E5-5D0F-1A11-29CF-4A3796CF3D82}"/>
          </ac:picMkLst>
        </pc:picChg>
        <pc:picChg chg="add mod">
          <ac:chgData name="Peeter Kadarik - MKM" userId="9502b11c-ff35-40b5-8ba9-df6aa44a1cf4" providerId="ADAL" clId="{E47939FA-DC74-4FA5-BF94-6B56C0911C38}" dt="2025-11-11T13:36:20.117" v="1674" actId="1076"/>
          <ac:picMkLst>
            <pc:docMk/>
            <pc:sldMk cId="24846956" sldId="266"/>
            <ac:picMk id="5" creationId="{9D38C1C4-9014-6450-2268-C57DF87B637F}"/>
          </ac:picMkLst>
        </pc:picChg>
      </pc:sldChg>
      <pc:sldChg chg="del ord">
        <pc:chgData name="Peeter Kadarik - MKM" userId="9502b11c-ff35-40b5-8ba9-df6aa44a1cf4" providerId="ADAL" clId="{E47939FA-DC74-4FA5-BF94-6B56C0911C38}" dt="2025-11-11T14:41:55.863" v="2232" actId="47"/>
        <pc:sldMkLst>
          <pc:docMk/>
          <pc:sldMk cId="184668147" sldId="289"/>
        </pc:sldMkLst>
      </pc:sldChg>
      <pc:sldChg chg="addSp delSp modSp mod modNotesTx">
        <pc:chgData name="Peeter Kadarik - MKM" userId="9502b11c-ff35-40b5-8ba9-df6aa44a1cf4" providerId="ADAL" clId="{E47939FA-DC74-4FA5-BF94-6B56C0911C38}" dt="2025-11-12T06:46:58.381" v="2301" actId="20577"/>
        <pc:sldMkLst>
          <pc:docMk/>
          <pc:sldMk cId="992171491" sldId="290"/>
        </pc:sldMkLst>
        <pc:spChg chg="mod">
          <ac:chgData name="Peeter Kadarik - MKM" userId="9502b11c-ff35-40b5-8ba9-df6aa44a1cf4" providerId="ADAL" clId="{E47939FA-DC74-4FA5-BF94-6B56C0911C38}" dt="2025-11-10T11:53:01.165" v="89" actId="20577"/>
          <ac:spMkLst>
            <pc:docMk/>
            <pc:sldMk cId="992171491" sldId="290"/>
            <ac:spMk id="2" creationId="{EF39C798-4F71-CC9D-AC44-E67653E05BE3}"/>
          </ac:spMkLst>
        </pc:spChg>
        <pc:spChg chg="add mod">
          <ac:chgData name="Peeter Kadarik - MKM" userId="9502b11c-ff35-40b5-8ba9-df6aa44a1cf4" providerId="ADAL" clId="{E47939FA-DC74-4FA5-BF94-6B56C0911C38}" dt="2025-11-11T09:29:11.845" v="326" actId="20577"/>
          <ac:spMkLst>
            <pc:docMk/>
            <pc:sldMk cId="992171491" sldId="290"/>
            <ac:spMk id="9" creationId="{486AFD5E-248C-3C2F-11E1-5A6C1C064844}"/>
          </ac:spMkLst>
        </pc:spChg>
        <pc:picChg chg="add mod">
          <ac:chgData name="Peeter Kadarik - MKM" userId="9502b11c-ff35-40b5-8ba9-df6aa44a1cf4" providerId="ADAL" clId="{E47939FA-DC74-4FA5-BF94-6B56C0911C38}" dt="2025-11-10T12:14:13.798" v="312" actId="1076"/>
          <ac:picMkLst>
            <pc:docMk/>
            <pc:sldMk cId="992171491" sldId="290"/>
            <ac:picMk id="1028" creationId="{CFB42B56-8C1C-48C2-9E92-AD8DD6C70BF3}"/>
          </ac:picMkLst>
        </pc:picChg>
      </pc:sldChg>
      <pc:sldChg chg="del">
        <pc:chgData name="Peeter Kadarik - MKM" userId="9502b11c-ff35-40b5-8ba9-df6aa44a1cf4" providerId="ADAL" clId="{E47939FA-DC74-4FA5-BF94-6B56C0911C38}" dt="2025-11-11T10:46:12.304" v="1109" actId="47"/>
        <pc:sldMkLst>
          <pc:docMk/>
          <pc:sldMk cId="3024151044" sldId="291"/>
        </pc:sldMkLst>
      </pc:sldChg>
      <pc:sldChg chg="del">
        <pc:chgData name="Peeter Kadarik - MKM" userId="9502b11c-ff35-40b5-8ba9-df6aa44a1cf4" providerId="ADAL" clId="{E47939FA-DC74-4FA5-BF94-6B56C0911C38}" dt="2025-11-11T10:46:14.971" v="1110" actId="47"/>
        <pc:sldMkLst>
          <pc:docMk/>
          <pc:sldMk cId="3669572153" sldId="292"/>
        </pc:sldMkLst>
      </pc:sldChg>
      <pc:sldChg chg="del">
        <pc:chgData name="Peeter Kadarik - MKM" userId="9502b11c-ff35-40b5-8ba9-df6aa44a1cf4" providerId="ADAL" clId="{E47939FA-DC74-4FA5-BF94-6B56C0911C38}" dt="2025-11-11T11:00:50.926" v="1343" actId="47"/>
        <pc:sldMkLst>
          <pc:docMk/>
          <pc:sldMk cId="2249511628" sldId="293"/>
        </pc:sldMkLst>
      </pc:sldChg>
      <pc:sldChg chg="ord modNotes">
        <pc:chgData name="Peeter Kadarik - MKM" userId="9502b11c-ff35-40b5-8ba9-df6aa44a1cf4" providerId="ADAL" clId="{E47939FA-DC74-4FA5-BF94-6B56C0911C38}" dt="2025-11-12T06:45:16.725" v="2253" actId="27636"/>
        <pc:sldMkLst>
          <pc:docMk/>
          <pc:sldMk cId="4055760674" sldId="296"/>
        </pc:sldMkLst>
      </pc:sldChg>
      <pc:sldChg chg="del ord">
        <pc:chgData name="Peeter Kadarik - MKM" userId="9502b11c-ff35-40b5-8ba9-df6aa44a1cf4" providerId="ADAL" clId="{E47939FA-DC74-4FA5-BF94-6B56C0911C38}" dt="2025-11-12T06:48:39.610" v="2315" actId="2696"/>
        <pc:sldMkLst>
          <pc:docMk/>
          <pc:sldMk cId="1746515605" sldId="298"/>
        </pc:sldMkLst>
      </pc:sldChg>
      <pc:sldChg chg="del">
        <pc:chgData name="Peeter Kadarik - MKM" userId="9502b11c-ff35-40b5-8ba9-df6aa44a1cf4" providerId="ADAL" clId="{E47939FA-DC74-4FA5-BF94-6B56C0911C38}" dt="2025-11-11T11:00:58.055" v="1344" actId="47"/>
        <pc:sldMkLst>
          <pc:docMk/>
          <pc:sldMk cId="1108983776" sldId="300"/>
        </pc:sldMkLst>
      </pc:sldChg>
      <pc:sldChg chg="del">
        <pc:chgData name="Peeter Kadarik - MKM" userId="9502b11c-ff35-40b5-8ba9-df6aa44a1cf4" providerId="ADAL" clId="{E47939FA-DC74-4FA5-BF94-6B56C0911C38}" dt="2025-11-11T14:25:46.849" v="2031" actId="47"/>
        <pc:sldMkLst>
          <pc:docMk/>
          <pc:sldMk cId="3608172927" sldId="301"/>
        </pc:sldMkLst>
      </pc:sldChg>
      <pc:sldChg chg="del">
        <pc:chgData name="Peeter Kadarik - MKM" userId="9502b11c-ff35-40b5-8ba9-df6aa44a1cf4" providerId="ADAL" clId="{E47939FA-DC74-4FA5-BF94-6B56C0911C38}" dt="2025-11-11T10:46:16.531" v="1111" actId="47"/>
        <pc:sldMkLst>
          <pc:docMk/>
          <pc:sldMk cId="2674039197" sldId="302"/>
        </pc:sldMkLst>
      </pc:sldChg>
      <pc:sldChg chg="addSp delSp modSp add mod modNotesTx">
        <pc:chgData name="Peeter Kadarik - MKM" userId="9502b11c-ff35-40b5-8ba9-df6aa44a1cf4" providerId="ADAL" clId="{E47939FA-DC74-4FA5-BF94-6B56C0911C38}" dt="2025-11-12T06:47:20.128" v="2303" actId="20577"/>
        <pc:sldMkLst>
          <pc:docMk/>
          <pc:sldMk cId="3610128140" sldId="303"/>
        </pc:sldMkLst>
        <pc:spChg chg="mod">
          <ac:chgData name="Peeter Kadarik - MKM" userId="9502b11c-ff35-40b5-8ba9-df6aa44a1cf4" providerId="ADAL" clId="{E47939FA-DC74-4FA5-BF94-6B56C0911C38}" dt="2025-11-11T10:00:21.269" v="367" actId="27636"/>
          <ac:spMkLst>
            <pc:docMk/>
            <pc:sldMk cId="3610128140" sldId="303"/>
            <ac:spMk id="2" creationId="{3D04E7A2-B6BD-487D-E22A-CFCE269A9F98}"/>
          </ac:spMkLst>
        </pc:spChg>
        <pc:spChg chg="add mod">
          <ac:chgData name="Peeter Kadarik - MKM" userId="9502b11c-ff35-40b5-8ba9-df6aa44a1cf4" providerId="ADAL" clId="{E47939FA-DC74-4FA5-BF94-6B56C0911C38}" dt="2025-11-11T10:01:52.834" v="410" actId="20577"/>
          <ac:spMkLst>
            <pc:docMk/>
            <pc:sldMk cId="3610128140" sldId="303"/>
            <ac:spMk id="5" creationId="{C9638D34-0987-F611-E609-615F2C8477D7}"/>
          </ac:spMkLst>
        </pc:spChg>
        <pc:spChg chg="del mod">
          <ac:chgData name="Peeter Kadarik - MKM" userId="9502b11c-ff35-40b5-8ba9-df6aa44a1cf4" providerId="ADAL" clId="{E47939FA-DC74-4FA5-BF94-6B56C0911C38}" dt="2025-11-11T10:01:13.968" v="371"/>
          <ac:spMkLst>
            <pc:docMk/>
            <pc:sldMk cId="3610128140" sldId="303"/>
            <ac:spMk id="9" creationId="{A0F9F889-6131-AB95-DDC4-2263B8A4CA08}"/>
          </ac:spMkLst>
        </pc:spChg>
        <pc:picChg chg="add mod">
          <ac:chgData name="Peeter Kadarik - MKM" userId="9502b11c-ff35-40b5-8ba9-df6aa44a1cf4" providerId="ADAL" clId="{E47939FA-DC74-4FA5-BF94-6B56C0911C38}" dt="2025-11-11T10:01:18.710" v="373" actId="1076"/>
          <ac:picMkLst>
            <pc:docMk/>
            <pc:sldMk cId="3610128140" sldId="303"/>
            <ac:picMk id="4" creationId="{BE1F9833-FBD6-6317-6D40-D2A02B75CA1B}"/>
          </ac:picMkLst>
        </pc:picChg>
        <pc:picChg chg="del">
          <ac:chgData name="Peeter Kadarik - MKM" userId="9502b11c-ff35-40b5-8ba9-df6aa44a1cf4" providerId="ADAL" clId="{E47939FA-DC74-4FA5-BF94-6B56C0911C38}" dt="2025-11-11T10:01:13.968" v="369" actId="478"/>
          <ac:picMkLst>
            <pc:docMk/>
            <pc:sldMk cId="3610128140" sldId="303"/>
            <ac:picMk id="1028" creationId="{2B38F7EA-7AEE-8775-8953-0F9BEBF475D9}"/>
          </ac:picMkLst>
        </pc:picChg>
      </pc:sldChg>
      <pc:sldChg chg="addSp delSp modSp add mod modNotesTx">
        <pc:chgData name="Peeter Kadarik - MKM" userId="9502b11c-ff35-40b5-8ba9-df6aa44a1cf4" providerId="ADAL" clId="{E47939FA-DC74-4FA5-BF94-6B56C0911C38}" dt="2025-11-12T06:48:13.678" v="2314" actId="20577"/>
        <pc:sldMkLst>
          <pc:docMk/>
          <pc:sldMk cId="920974055" sldId="304"/>
        </pc:sldMkLst>
        <pc:spChg chg="mod">
          <ac:chgData name="Peeter Kadarik - MKM" userId="9502b11c-ff35-40b5-8ba9-df6aa44a1cf4" providerId="ADAL" clId="{E47939FA-DC74-4FA5-BF94-6B56C0911C38}" dt="2025-11-11T10:07:00.004" v="425" actId="20577"/>
          <ac:spMkLst>
            <pc:docMk/>
            <pc:sldMk cId="920974055" sldId="304"/>
            <ac:spMk id="2" creationId="{79B310B3-3F0F-FFE7-08A8-B9323627445C}"/>
          </ac:spMkLst>
        </pc:spChg>
        <pc:spChg chg="del">
          <ac:chgData name="Peeter Kadarik - MKM" userId="9502b11c-ff35-40b5-8ba9-df6aa44a1cf4" providerId="ADAL" clId="{E47939FA-DC74-4FA5-BF94-6B56C0911C38}" dt="2025-11-11T10:08:46.858" v="427" actId="478"/>
          <ac:spMkLst>
            <pc:docMk/>
            <pc:sldMk cId="920974055" sldId="304"/>
            <ac:spMk id="5" creationId="{55811F2C-D216-AF71-E618-8239AB82851C}"/>
          </ac:spMkLst>
        </pc:spChg>
        <pc:picChg chg="del">
          <ac:chgData name="Peeter Kadarik - MKM" userId="9502b11c-ff35-40b5-8ba9-df6aa44a1cf4" providerId="ADAL" clId="{E47939FA-DC74-4FA5-BF94-6B56C0911C38}" dt="2025-11-11T10:08:45.081" v="426" actId="478"/>
          <ac:picMkLst>
            <pc:docMk/>
            <pc:sldMk cId="920974055" sldId="304"/>
            <ac:picMk id="4" creationId="{3C2D1307-F02F-9585-6512-B6A0F4929EEC}"/>
          </ac:picMkLst>
        </pc:picChg>
        <pc:picChg chg="add mod">
          <ac:chgData name="Peeter Kadarik - MKM" userId="9502b11c-ff35-40b5-8ba9-df6aa44a1cf4" providerId="ADAL" clId="{E47939FA-DC74-4FA5-BF94-6B56C0911C38}" dt="2025-11-11T10:11:05.598" v="430" actId="1076"/>
          <ac:picMkLst>
            <pc:docMk/>
            <pc:sldMk cId="920974055" sldId="304"/>
            <ac:picMk id="6" creationId="{8D8FCDE3-2457-54C6-75D5-AD3C740474E0}"/>
          </ac:picMkLst>
        </pc:picChg>
      </pc:sldChg>
      <pc:sldChg chg="addSp delSp modSp add mod modClrScheme chgLayout modNotesTx">
        <pc:chgData name="Peeter Kadarik - MKM" userId="9502b11c-ff35-40b5-8ba9-df6aa44a1cf4" providerId="ADAL" clId="{E47939FA-DC74-4FA5-BF94-6B56C0911C38}" dt="2025-11-11T14:41:01.382" v="2230" actId="20577"/>
        <pc:sldMkLst>
          <pc:docMk/>
          <pc:sldMk cId="803794104" sldId="305"/>
        </pc:sldMkLst>
        <pc:spChg chg="mod">
          <ac:chgData name="Peeter Kadarik - MKM" userId="9502b11c-ff35-40b5-8ba9-df6aa44a1cf4" providerId="ADAL" clId="{E47939FA-DC74-4FA5-BF94-6B56C0911C38}" dt="2025-11-11T10:12:37.236" v="491" actId="26606"/>
          <ac:spMkLst>
            <pc:docMk/>
            <pc:sldMk cId="803794104" sldId="305"/>
            <ac:spMk id="2" creationId="{339FBD45-0492-6E34-BEDD-3BF230A58ED7}"/>
          </ac:spMkLst>
        </pc:spChg>
        <pc:spChg chg="add del mod">
          <ac:chgData name="Peeter Kadarik - MKM" userId="9502b11c-ff35-40b5-8ba9-df6aa44a1cf4" providerId="ADAL" clId="{E47939FA-DC74-4FA5-BF94-6B56C0911C38}" dt="2025-11-11T10:12:15.455" v="474" actId="478"/>
          <ac:spMkLst>
            <pc:docMk/>
            <pc:sldMk cId="803794104" sldId="305"/>
            <ac:spMk id="3" creationId="{CEE7E178-76F9-368B-FA12-0EB812D443BE}"/>
          </ac:spMkLst>
        </pc:spChg>
        <pc:spChg chg="add mod">
          <ac:chgData name="Peeter Kadarik - MKM" userId="9502b11c-ff35-40b5-8ba9-df6aa44a1cf4" providerId="ADAL" clId="{E47939FA-DC74-4FA5-BF94-6B56C0911C38}" dt="2025-11-11T10:17:45.081" v="743" actId="13926"/>
          <ac:spMkLst>
            <pc:docMk/>
            <pc:sldMk cId="803794104" sldId="305"/>
            <ac:spMk id="8" creationId="{5720DAA4-6414-820E-FA61-DA53F2A4FB7C}"/>
          </ac:spMkLst>
        </pc:spChg>
        <pc:spChg chg="add mod">
          <ac:chgData name="Peeter Kadarik - MKM" userId="9502b11c-ff35-40b5-8ba9-df6aa44a1cf4" providerId="ADAL" clId="{E47939FA-DC74-4FA5-BF94-6B56C0911C38}" dt="2025-11-11T10:17:49.196" v="744" actId="13926"/>
          <ac:spMkLst>
            <pc:docMk/>
            <pc:sldMk cId="803794104" sldId="305"/>
            <ac:spMk id="13" creationId="{DBE41A75-BF51-5363-A21C-D779B7085102}"/>
          </ac:spMkLst>
        </pc:spChg>
        <pc:spChg chg="add mod">
          <ac:chgData name="Peeter Kadarik - MKM" userId="9502b11c-ff35-40b5-8ba9-df6aa44a1cf4" providerId="ADAL" clId="{E47939FA-DC74-4FA5-BF94-6B56C0911C38}" dt="2025-11-11T10:17:53.536" v="745" actId="13926"/>
          <ac:spMkLst>
            <pc:docMk/>
            <pc:sldMk cId="803794104" sldId="305"/>
            <ac:spMk id="15" creationId="{6B50B724-1A59-5CBE-5343-CAF0A247135B}"/>
          </ac:spMkLst>
        </pc:spChg>
        <pc:picChg chg="del">
          <ac:chgData name="Peeter Kadarik - MKM" userId="9502b11c-ff35-40b5-8ba9-df6aa44a1cf4" providerId="ADAL" clId="{E47939FA-DC74-4FA5-BF94-6B56C0911C38}" dt="2025-11-11T10:11:55.598" v="470" actId="478"/>
          <ac:picMkLst>
            <pc:docMk/>
            <pc:sldMk cId="803794104" sldId="305"/>
            <ac:picMk id="6" creationId="{AFA36B2A-ED38-DB09-435D-161CDF8EAB2B}"/>
          </ac:picMkLst>
        </pc:picChg>
      </pc:sldChg>
      <pc:sldChg chg="addSp delSp modSp new mod modClrScheme chgLayout">
        <pc:chgData name="Peeter Kadarik - MKM" userId="9502b11c-ff35-40b5-8ba9-df6aa44a1cf4" providerId="ADAL" clId="{E47939FA-DC74-4FA5-BF94-6B56C0911C38}" dt="2025-11-11T10:32:01.579" v="783" actId="20577"/>
        <pc:sldMkLst>
          <pc:docMk/>
          <pc:sldMk cId="3998135019" sldId="306"/>
        </pc:sldMkLst>
        <pc:spChg chg="del mod ord">
          <ac:chgData name="Peeter Kadarik - MKM" userId="9502b11c-ff35-40b5-8ba9-df6aa44a1cf4" providerId="ADAL" clId="{E47939FA-DC74-4FA5-BF94-6B56C0911C38}" dt="2025-11-11T10:30:26.204" v="751" actId="700"/>
          <ac:spMkLst>
            <pc:docMk/>
            <pc:sldMk cId="3998135019" sldId="306"/>
            <ac:spMk id="2" creationId="{0CCA6413-811D-DA5E-EC35-0C581FD59177}"/>
          </ac:spMkLst>
        </pc:spChg>
        <pc:spChg chg="del mod ord">
          <ac:chgData name="Peeter Kadarik - MKM" userId="9502b11c-ff35-40b5-8ba9-df6aa44a1cf4" providerId="ADAL" clId="{E47939FA-DC74-4FA5-BF94-6B56C0911C38}" dt="2025-11-11T10:30:26.204" v="751" actId="700"/>
          <ac:spMkLst>
            <pc:docMk/>
            <pc:sldMk cId="3998135019" sldId="306"/>
            <ac:spMk id="3" creationId="{B4333135-8700-CC67-EC91-C5D8BF3F9D55}"/>
          </ac:spMkLst>
        </pc:spChg>
        <pc:spChg chg="del">
          <ac:chgData name="Peeter Kadarik - MKM" userId="9502b11c-ff35-40b5-8ba9-df6aa44a1cf4" providerId="ADAL" clId="{E47939FA-DC74-4FA5-BF94-6B56C0911C38}" dt="2025-11-11T10:30:26.204" v="751" actId="700"/>
          <ac:spMkLst>
            <pc:docMk/>
            <pc:sldMk cId="3998135019" sldId="306"/>
            <ac:spMk id="4" creationId="{12474C12-9945-7C21-FCD1-D0CE01DD8281}"/>
          </ac:spMkLst>
        </pc:spChg>
        <pc:spChg chg="del">
          <ac:chgData name="Peeter Kadarik - MKM" userId="9502b11c-ff35-40b5-8ba9-df6aa44a1cf4" providerId="ADAL" clId="{E47939FA-DC74-4FA5-BF94-6B56C0911C38}" dt="2025-11-11T10:30:26.204" v="751" actId="700"/>
          <ac:spMkLst>
            <pc:docMk/>
            <pc:sldMk cId="3998135019" sldId="306"/>
            <ac:spMk id="5" creationId="{D8DEDC96-6C20-4DA8-12E7-7AE78163C3B4}"/>
          </ac:spMkLst>
        </pc:spChg>
        <pc:spChg chg="del">
          <ac:chgData name="Peeter Kadarik - MKM" userId="9502b11c-ff35-40b5-8ba9-df6aa44a1cf4" providerId="ADAL" clId="{E47939FA-DC74-4FA5-BF94-6B56C0911C38}" dt="2025-11-11T10:30:26.204" v="751" actId="700"/>
          <ac:spMkLst>
            <pc:docMk/>
            <pc:sldMk cId="3998135019" sldId="306"/>
            <ac:spMk id="6" creationId="{7183D184-9B7E-2A25-4F53-20BBD3E9DD7E}"/>
          </ac:spMkLst>
        </pc:spChg>
        <pc:spChg chg="add mod ord">
          <ac:chgData name="Peeter Kadarik - MKM" userId="9502b11c-ff35-40b5-8ba9-df6aa44a1cf4" providerId="ADAL" clId="{E47939FA-DC74-4FA5-BF94-6B56C0911C38}" dt="2025-11-11T10:32:01.579" v="783" actId="20577"/>
          <ac:spMkLst>
            <pc:docMk/>
            <pc:sldMk cId="3998135019" sldId="306"/>
            <ac:spMk id="7" creationId="{09F9B663-4A3D-91AC-FEBA-2BE50083FB6B}"/>
          </ac:spMkLst>
        </pc:spChg>
        <pc:spChg chg="add mod ord">
          <ac:chgData name="Peeter Kadarik - MKM" userId="9502b11c-ff35-40b5-8ba9-df6aa44a1cf4" providerId="ADAL" clId="{E47939FA-DC74-4FA5-BF94-6B56C0911C38}" dt="2025-11-11T10:30:26.204" v="751" actId="700"/>
          <ac:spMkLst>
            <pc:docMk/>
            <pc:sldMk cId="3998135019" sldId="306"/>
            <ac:spMk id="8" creationId="{20E1327C-05D1-C3A4-C930-C169C58C6817}"/>
          </ac:spMkLst>
        </pc:spChg>
      </pc:sldChg>
      <pc:sldChg chg="addSp delSp modSp add mod ord modClrScheme chgLayout modNotesTx">
        <pc:chgData name="Peeter Kadarik - MKM" userId="9502b11c-ff35-40b5-8ba9-df6aa44a1cf4" providerId="ADAL" clId="{E47939FA-DC74-4FA5-BF94-6B56C0911C38}" dt="2025-11-11T14:42:04.598" v="2233" actId="20577"/>
        <pc:sldMkLst>
          <pc:docMk/>
          <pc:sldMk cId="1312762183" sldId="307"/>
        </pc:sldMkLst>
        <pc:spChg chg="mod ord">
          <ac:chgData name="Peeter Kadarik - MKM" userId="9502b11c-ff35-40b5-8ba9-df6aa44a1cf4" providerId="ADAL" clId="{E47939FA-DC74-4FA5-BF94-6B56C0911C38}" dt="2025-11-11T10:33:09.434" v="845" actId="26606"/>
          <ac:spMkLst>
            <pc:docMk/>
            <pc:sldMk cId="1312762183" sldId="307"/>
            <ac:spMk id="2" creationId="{FA503838-0E4D-75B8-29BB-BBF6B07DD69B}"/>
          </ac:spMkLst>
        </pc:spChg>
        <pc:spChg chg="add del mod ord">
          <ac:chgData name="Peeter Kadarik - MKM" userId="9502b11c-ff35-40b5-8ba9-df6aa44a1cf4" providerId="ADAL" clId="{E47939FA-DC74-4FA5-BF94-6B56C0911C38}" dt="2025-11-11T10:33:09.434" v="845" actId="26606"/>
          <ac:spMkLst>
            <pc:docMk/>
            <pc:sldMk cId="1312762183" sldId="307"/>
            <ac:spMk id="3" creationId="{EC8A9B39-984A-8A93-61EC-B089F9B3776A}"/>
          </ac:spMkLst>
        </pc:spChg>
        <pc:spChg chg="add mod">
          <ac:chgData name="Peeter Kadarik - MKM" userId="9502b11c-ff35-40b5-8ba9-df6aa44a1cf4" providerId="ADAL" clId="{E47939FA-DC74-4FA5-BF94-6B56C0911C38}" dt="2025-11-11T10:40:37.684" v="1108" actId="20577"/>
          <ac:spMkLst>
            <pc:docMk/>
            <pc:sldMk cId="1312762183" sldId="307"/>
            <ac:spMk id="8" creationId="{B2F31B63-6ECC-F673-D961-7BED6C123BC1}"/>
          </ac:spMkLst>
        </pc:spChg>
        <pc:picChg chg="add mod">
          <ac:chgData name="Peeter Kadarik - MKM" userId="9502b11c-ff35-40b5-8ba9-df6aa44a1cf4" providerId="ADAL" clId="{E47939FA-DC74-4FA5-BF94-6B56C0911C38}" dt="2025-11-11T10:39:15.846" v="996" actId="14100"/>
          <ac:picMkLst>
            <pc:docMk/>
            <pc:sldMk cId="1312762183" sldId="307"/>
            <ac:picMk id="5" creationId="{612886F8-B986-903C-F696-850E9BF66D03}"/>
          </ac:picMkLst>
        </pc:picChg>
        <pc:picChg chg="del">
          <ac:chgData name="Peeter Kadarik - MKM" userId="9502b11c-ff35-40b5-8ba9-df6aa44a1cf4" providerId="ADAL" clId="{E47939FA-DC74-4FA5-BF94-6B56C0911C38}" dt="2025-11-11T10:33:01.174" v="843" actId="478"/>
          <ac:picMkLst>
            <pc:docMk/>
            <pc:sldMk cId="1312762183" sldId="307"/>
            <ac:picMk id="6" creationId="{C2FA1F11-8D2E-30BF-4ACA-759393F3B782}"/>
          </ac:picMkLst>
        </pc:picChg>
      </pc:sldChg>
      <pc:sldChg chg="addSp delSp modSp add mod modClrScheme chgLayout modNotesTx">
        <pc:chgData name="Peeter Kadarik - MKM" userId="9502b11c-ff35-40b5-8ba9-df6aa44a1cf4" providerId="ADAL" clId="{E47939FA-DC74-4FA5-BF94-6B56C0911C38}" dt="2025-11-12T06:50:44.529" v="2341" actId="14100"/>
        <pc:sldMkLst>
          <pc:docMk/>
          <pc:sldMk cId="273877038" sldId="308"/>
        </pc:sldMkLst>
        <pc:spChg chg="mod">
          <ac:chgData name="Peeter Kadarik - MKM" userId="9502b11c-ff35-40b5-8ba9-df6aa44a1cf4" providerId="ADAL" clId="{E47939FA-DC74-4FA5-BF94-6B56C0911C38}" dt="2025-11-11T12:34:04.758" v="1488" actId="26606"/>
          <ac:spMkLst>
            <pc:docMk/>
            <pc:sldMk cId="273877038" sldId="308"/>
            <ac:spMk id="2" creationId="{F5E02473-84BB-98AD-F826-B50CA54E891F}"/>
          </ac:spMkLst>
        </pc:spChg>
        <pc:spChg chg="mod ord">
          <ac:chgData name="Peeter Kadarik - MKM" userId="9502b11c-ff35-40b5-8ba9-df6aa44a1cf4" providerId="ADAL" clId="{E47939FA-DC74-4FA5-BF94-6B56C0911C38}" dt="2025-11-12T06:50:44.529" v="2341" actId="14100"/>
          <ac:spMkLst>
            <pc:docMk/>
            <pc:sldMk cId="273877038" sldId="308"/>
            <ac:spMk id="8" creationId="{A5A1F652-C234-9C39-5D23-4A641BF6BF4E}"/>
          </ac:spMkLst>
        </pc:spChg>
        <pc:picChg chg="add mod">
          <ac:chgData name="Peeter Kadarik - MKM" userId="9502b11c-ff35-40b5-8ba9-df6aa44a1cf4" providerId="ADAL" clId="{E47939FA-DC74-4FA5-BF94-6B56C0911C38}" dt="2025-11-12T06:50:23.797" v="2335" actId="1076"/>
          <ac:picMkLst>
            <pc:docMk/>
            <pc:sldMk cId="273877038" sldId="308"/>
            <ac:picMk id="4" creationId="{4EB821F3-CF60-F5C2-76A5-8ADEEDB18180}"/>
          </ac:picMkLst>
        </pc:picChg>
        <pc:picChg chg="del">
          <ac:chgData name="Peeter Kadarik - MKM" userId="9502b11c-ff35-40b5-8ba9-df6aa44a1cf4" providerId="ADAL" clId="{E47939FA-DC74-4FA5-BF94-6B56C0911C38}" dt="2025-11-11T11:22:25.672" v="1483" actId="478"/>
          <ac:picMkLst>
            <pc:docMk/>
            <pc:sldMk cId="273877038" sldId="308"/>
            <ac:picMk id="5" creationId="{43D85377-1EC6-2915-BA1E-0F19A1CC9109}"/>
          </ac:picMkLst>
        </pc:picChg>
      </pc:sldChg>
      <pc:sldChg chg="addSp delSp modSp add mod modNotes modNotesTx">
        <pc:chgData name="Peeter Kadarik - MKM" userId="9502b11c-ff35-40b5-8ba9-df6aa44a1cf4" providerId="ADAL" clId="{E47939FA-DC74-4FA5-BF94-6B56C0911C38}" dt="2025-11-11T14:44:11.520" v="2236" actId="27636"/>
        <pc:sldMkLst>
          <pc:docMk/>
          <pc:sldMk cId="1046065670" sldId="309"/>
        </pc:sldMkLst>
        <pc:spChg chg="mod">
          <ac:chgData name="Peeter Kadarik - MKM" userId="9502b11c-ff35-40b5-8ba9-df6aa44a1cf4" providerId="ADAL" clId="{E47939FA-DC74-4FA5-BF94-6B56C0911C38}" dt="2025-11-11T10:53:39.091" v="1140" actId="20577"/>
          <ac:spMkLst>
            <pc:docMk/>
            <pc:sldMk cId="1046065670" sldId="309"/>
            <ac:spMk id="2" creationId="{426C62A6-5C64-5C27-5540-A31939C4730B}"/>
          </ac:spMkLst>
        </pc:spChg>
        <pc:spChg chg="mod">
          <ac:chgData name="Peeter Kadarik - MKM" userId="9502b11c-ff35-40b5-8ba9-df6aa44a1cf4" providerId="ADAL" clId="{E47939FA-DC74-4FA5-BF94-6B56C0911C38}" dt="2025-11-11T11:07:04.834" v="1447" actId="20577"/>
          <ac:spMkLst>
            <pc:docMk/>
            <pc:sldMk cId="1046065670" sldId="309"/>
            <ac:spMk id="8" creationId="{C30C15FD-3B95-5102-6CEF-BE24FA140980}"/>
          </ac:spMkLst>
        </pc:spChg>
        <pc:picChg chg="add mod">
          <ac:chgData name="Peeter Kadarik - MKM" userId="9502b11c-ff35-40b5-8ba9-df6aa44a1cf4" providerId="ADAL" clId="{E47939FA-DC74-4FA5-BF94-6B56C0911C38}" dt="2025-11-11T11:05:42.762" v="1415" actId="1076"/>
          <ac:picMkLst>
            <pc:docMk/>
            <pc:sldMk cId="1046065670" sldId="309"/>
            <ac:picMk id="4" creationId="{AABCA1E4-0029-CE2A-1761-8D3E0C432824}"/>
          </ac:picMkLst>
        </pc:picChg>
        <pc:picChg chg="del">
          <ac:chgData name="Peeter Kadarik - MKM" userId="9502b11c-ff35-40b5-8ba9-df6aa44a1cf4" providerId="ADAL" clId="{E47939FA-DC74-4FA5-BF94-6B56C0911C38}" dt="2025-11-11T11:05:35.200" v="1410" actId="478"/>
          <ac:picMkLst>
            <pc:docMk/>
            <pc:sldMk cId="1046065670" sldId="309"/>
            <ac:picMk id="5" creationId="{DF4B9B92-B8AC-30DD-1A68-74ED21F67B26}"/>
          </ac:picMkLst>
        </pc:picChg>
      </pc:sldChg>
      <pc:sldChg chg="addSp delSp modSp add mod modNotesTx">
        <pc:chgData name="Peeter Kadarik - MKM" userId="9502b11c-ff35-40b5-8ba9-df6aa44a1cf4" providerId="ADAL" clId="{E47939FA-DC74-4FA5-BF94-6B56C0911C38}" dt="2025-11-12T06:49:31.037" v="2316" actId="20577"/>
        <pc:sldMkLst>
          <pc:docMk/>
          <pc:sldMk cId="4188176133" sldId="310"/>
        </pc:sldMkLst>
        <pc:spChg chg="mod">
          <ac:chgData name="Peeter Kadarik - MKM" userId="9502b11c-ff35-40b5-8ba9-df6aa44a1cf4" providerId="ADAL" clId="{E47939FA-DC74-4FA5-BF94-6B56C0911C38}" dt="2025-11-11T10:55:41.845" v="1217" actId="20577"/>
          <ac:spMkLst>
            <pc:docMk/>
            <pc:sldMk cId="4188176133" sldId="310"/>
            <ac:spMk id="2" creationId="{4302F017-AFB3-B39F-B735-530B7049F903}"/>
          </ac:spMkLst>
        </pc:spChg>
        <pc:spChg chg="mod">
          <ac:chgData name="Peeter Kadarik - MKM" userId="9502b11c-ff35-40b5-8ba9-df6aa44a1cf4" providerId="ADAL" clId="{E47939FA-DC74-4FA5-BF94-6B56C0911C38}" dt="2025-11-11T11:07:33.737" v="1455" actId="20577"/>
          <ac:spMkLst>
            <pc:docMk/>
            <pc:sldMk cId="4188176133" sldId="310"/>
            <ac:spMk id="8" creationId="{607D5809-4961-131D-2EF8-0FE6C305D6B4}"/>
          </ac:spMkLst>
        </pc:spChg>
        <pc:picChg chg="add mod">
          <ac:chgData name="Peeter Kadarik - MKM" userId="9502b11c-ff35-40b5-8ba9-df6aa44a1cf4" providerId="ADAL" clId="{E47939FA-DC74-4FA5-BF94-6B56C0911C38}" dt="2025-11-11T11:15:39.724" v="1463" actId="1076"/>
          <ac:picMkLst>
            <pc:docMk/>
            <pc:sldMk cId="4188176133" sldId="310"/>
            <ac:picMk id="4" creationId="{E1550A0F-622A-2C8E-0681-EAE254DA1FAE}"/>
          </ac:picMkLst>
        </pc:picChg>
        <pc:picChg chg="del">
          <ac:chgData name="Peeter Kadarik - MKM" userId="9502b11c-ff35-40b5-8ba9-df6aa44a1cf4" providerId="ADAL" clId="{E47939FA-DC74-4FA5-BF94-6B56C0911C38}" dt="2025-11-11T11:14:53.709" v="1456" actId="478"/>
          <ac:picMkLst>
            <pc:docMk/>
            <pc:sldMk cId="4188176133" sldId="310"/>
            <ac:picMk id="5" creationId="{231CE561-2C7E-A922-0C9F-2794E667D5FD}"/>
          </ac:picMkLst>
        </pc:picChg>
      </pc:sldChg>
      <pc:sldChg chg="addSp delSp modSp add mod modNotesTx">
        <pc:chgData name="Peeter Kadarik - MKM" userId="9502b11c-ff35-40b5-8ba9-df6aa44a1cf4" providerId="ADAL" clId="{E47939FA-DC74-4FA5-BF94-6B56C0911C38}" dt="2025-11-12T06:49:50.142" v="2327" actId="20577"/>
        <pc:sldMkLst>
          <pc:docMk/>
          <pc:sldMk cId="2610236156" sldId="311"/>
        </pc:sldMkLst>
        <pc:spChg chg="mod">
          <ac:chgData name="Peeter Kadarik - MKM" userId="9502b11c-ff35-40b5-8ba9-df6aa44a1cf4" providerId="ADAL" clId="{E47939FA-DC74-4FA5-BF94-6B56C0911C38}" dt="2025-11-11T10:59:53.832" v="1283" actId="20577"/>
          <ac:spMkLst>
            <pc:docMk/>
            <pc:sldMk cId="2610236156" sldId="311"/>
            <ac:spMk id="2" creationId="{8EDFD8DB-9716-EEA1-B683-E9848B1B5049}"/>
          </ac:spMkLst>
        </pc:spChg>
        <pc:spChg chg="mod">
          <ac:chgData name="Peeter Kadarik - MKM" userId="9502b11c-ff35-40b5-8ba9-df6aa44a1cf4" providerId="ADAL" clId="{E47939FA-DC74-4FA5-BF94-6B56C0911C38}" dt="2025-11-11T14:45:59.851" v="2238" actId="27636"/>
          <ac:spMkLst>
            <pc:docMk/>
            <pc:sldMk cId="2610236156" sldId="311"/>
            <ac:spMk id="8" creationId="{1B86C333-62B8-EA67-F805-8AEC4B5636DF}"/>
          </ac:spMkLst>
        </pc:spChg>
        <pc:picChg chg="add mod">
          <ac:chgData name="Peeter Kadarik - MKM" userId="9502b11c-ff35-40b5-8ba9-df6aa44a1cf4" providerId="ADAL" clId="{E47939FA-DC74-4FA5-BF94-6B56C0911C38}" dt="2025-11-11T11:20:57.160" v="1482" actId="1076"/>
          <ac:picMkLst>
            <pc:docMk/>
            <pc:sldMk cId="2610236156" sldId="311"/>
            <ac:picMk id="4" creationId="{D8B33944-2E12-6C0D-7A49-4523352E4B7F}"/>
          </ac:picMkLst>
        </pc:picChg>
        <pc:picChg chg="del">
          <ac:chgData name="Peeter Kadarik - MKM" userId="9502b11c-ff35-40b5-8ba9-df6aa44a1cf4" providerId="ADAL" clId="{E47939FA-DC74-4FA5-BF94-6B56C0911C38}" dt="2025-11-11T11:16:25.681" v="1476" actId="478"/>
          <ac:picMkLst>
            <pc:docMk/>
            <pc:sldMk cId="2610236156" sldId="311"/>
            <ac:picMk id="5" creationId="{99F029F3-812B-745B-F78C-169D01D5F656}"/>
          </ac:picMkLst>
        </pc:picChg>
      </pc:sldChg>
      <pc:sldChg chg="addSp delSp modSp add mod modNotes">
        <pc:chgData name="Peeter Kadarik - MKM" userId="9502b11c-ff35-40b5-8ba9-df6aa44a1cf4" providerId="ADAL" clId="{E47939FA-DC74-4FA5-BF94-6B56C0911C38}" dt="2025-11-12T07:29:39.586" v="2353" actId="1076"/>
        <pc:sldMkLst>
          <pc:docMk/>
          <pc:sldMk cId="1721309981" sldId="312"/>
        </pc:sldMkLst>
        <pc:spChg chg="mod">
          <ac:chgData name="Peeter Kadarik - MKM" userId="9502b11c-ff35-40b5-8ba9-df6aa44a1cf4" providerId="ADAL" clId="{E47939FA-DC74-4FA5-BF94-6B56C0911C38}" dt="2025-11-11T11:00:46.031" v="1342" actId="20577"/>
          <ac:spMkLst>
            <pc:docMk/>
            <pc:sldMk cId="1721309981" sldId="312"/>
            <ac:spMk id="2" creationId="{F7AA6CBB-D80A-7135-1AB9-1A8E9312B767}"/>
          </ac:spMkLst>
        </pc:spChg>
        <pc:spChg chg="mod">
          <ac:chgData name="Peeter Kadarik - MKM" userId="9502b11c-ff35-40b5-8ba9-df6aa44a1cf4" providerId="ADAL" clId="{E47939FA-DC74-4FA5-BF94-6B56C0911C38}" dt="2025-11-11T13:04:01.915" v="1509"/>
          <ac:spMkLst>
            <pc:docMk/>
            <pc:sldMk cId="1721309981" sldId="312"/>
            <ac:spMk id="8" creationId="{D216020A-270B-2570-CDC4-70CF57B1E587}"/>
          </ac:spMkLst>
        </pc:spChg>
        <pc:picChg chg="add mod">
          <ac:chgData name="Peeter Kadarik - MKM" userId="9502b11c-ff35-40b5-8ba9-df6aa44a1cf4" providerId="ADAL" clId="{E47939FA-DC74-4FA5-BF94-6B56C0911C38}" dt="2025-11-12T07:29:39.586" v="2353" actId="1076"/>
          <ac:picMkLst>
            <pc:docMk/>
            <pc:sldMk cId="1721309981" sldId="312"/>
            <ac:picMk id="4" creationId="{13FB7D54-F564-959C-D086-901EE4C97505}"/>
          </ac:picMkLst>
        </pc:picChg>
        <pc:picChg chg="del">
          <ac:chgData name="Peeter Kadarik - MKM" userId="9502b11c-ff35-40b5-8ba9-df6aa44a1cf4" providerId="ADAL" clId="{E47939FA-DC74-4FA5-BF94-6B56C0911C38}" dt="2025-11-12T07:27:52.696" v="2351" actId="478"/>
          <ac:picMkLst>
            <pc:docMk/>
            <pc:sldMk cId="1721309981" sldId="312"/>
            <ac:picMk id="5" creationId="{837A6E0D-1E4F-8DAA-44EA-1E8307E51280}"/>
          </ac:picMkLst>
        </pc:picChg>
      </pc:sldChg>
      <pc:sldChg chg="addSp delSp modSp add mod ord modNotes modNotesTx">
        <pc:chgData name="Peeter Kadarik - MKM" userId="9502b11c-ff35-40b5-8ba9-df6aa44a1cf4" providerId="ADAL" clId="{E47939FA-DC74-4FA5-BF94-6B56C0911C38}" dt="2025-11-12T07:26:49.945" v="2349" actId="20577"/>
        <pc:sldMkLst>
          <pc:docMk/>
          <pc:sldMk cId="2048588674" sldId="313"/>
        </pc:sldMkLst>
        <pc:spChg chg="mod">
          <ac:chgData name="Peeter Kadarik - MKM" userId="9502b11c-ff35-40b5-8ba9-df6aa44a1cf4" providerId="ADAL" clId="{E47939FA-DC74-4FA5-BF94-6B56C0911C38}" dt="2025-11-11T11:01:49.051" v="1366" actId="20577"/>
          <ac:spMkLst>
            <pc:docMk/>
            <pc:sldMk cId="2048588674" sldId="313"/>
            <ac:spMk id="2" creationId="{5BA522D9-FC9C-A635-B9C6-994A0491E249}"/>
          </ac:spMkLst>
        </pc:spChg>
        <pc:spChg chg="mod">
          <ac:chgData name="Peeter Kadarik - MKM" userId="9502b11c-ff35-40b5-8ba9-df6aa44a1cf4" providerId="ADAL" clId="{E47939FA-DC74-4FA5-BF94-6B56C0911C38}" dt="2025-11-11T13:34:20.647" v="1669" actId="14100"/>
          <ac:spMkLst>
            <pc:docMk/>
            <pc:sldMk cId="2048588674" sldId="313"/>
            <ac:spMk id="8" creationId="{E5D80C25-C8F0-94EF-89C3-6423457894C3}"/>
          </ac:spMkLst>
        </pc:spChg>
        <pc:picChg chg="add del mod">
          <ac:chgData name="Peeter Kadarik - MKM" userId="9502b11c-ff35-40b5-8ba9-df6aa44a1cf4" providerId="ADAL" clId="{E47939FA-DC74-4FA5-BF94-6B56C0911C38}" dt="2025-11-11T13:18:57.185" v="1638" actId="478"/>
          <ac:picMkLst>
            <pc:docMk/>
            <pc:sldMk cId="2048588674" sldId="313"/>
            <ac:picMk id="4" creationId="{950F65F3-1DFC-596D-5918-B6D534C1CDDC}"/>
          </ac:picMkLst>
        </pc:picChg>
        <pc:picChg chg="del">
          <ac:chgData name="Peeter Kadarik - MKM" userId="9502b11c-ff35-40b5-8ba9-df6aa44a1cf4" providerId="ADAL" clId="{E47939FA-DC74-4FA5-BF94-6B56C0911C38}" dt="2025-11-11T13:16:19.489" v="1626" actId="478"/>
          <ac:picMkLst>
            <pc:docMk/>
            <pc:sldMk cId="2048588674" sldId="313"/>
            <ac:picMk id="5" creationId="{B4D087A0-B748-77C8-76ED-6B2508769EA7}"/>
          </ac:picMkLst>
        </pc:picChg>
        <pc:picChg chg="add mod ord">
          <ac:chgData name="Peeter Kadarik - MKM" userId="9502b11c-ff35-40b5-8ba9-df6aa44a1cf4" providerId="ADAL" clId="{E47939FA-DC74-4FA5-BF94-6B56C0911C38}" dt="2025-11-11T13:34:22.945" v="1670" actId="14100"/>
          <ac:picMkLst>
            <pc:docMk/>
            <pc:sldMk cId="2048588674" sldId="313"/>
            <ac:picMk id="7" creationId="{0BF54F3E-0D93-16F6-5A93-8947AC65000D}"/>
          </ac:picMkLst>
        </pc:picChg>
        <pc:picChg chg="add del mod">
          <ac:chgData name="Peeter Kadarik - MKM" userId="9502b11c-ff35-40b5-8ba9-df6aa44a1cf4" providerId="ADAL" clId="{E47939FA-DC74-4FA5-BF94-6B56C0911C38}" dt="2025-11-11T13:17:19.432" v="1629" actId="478"/>
          <ac:picMkLst>
            <pc:docMk/>
            <pc:sldMk cId="2048588674" sldId="313"/>
            <ac:picMk id="3074" creationId="{33474ECD-123A-DB00-184C-3ED070AAB6C4}"/>
          </ac:picMkLst>
        </pc:picChg>
        <pc:picChg chg="add del mod">
          <ac:chgData name="Peeter Kadarik - MKM" userId="9502b11c-ff35-40b5-8ba9-df6aa44a1cf4" providerId="ADAL" clId="{E47939FA-DC74-4FA5-BF94-6B56C0911C38}" dt="2025-11-11T13:18:52.708" v="1635" actId="478"/>
          <ac:picMkLst>
            <pc:docMk/>
            <pc:sldMk cId="2048588674" sldId="313"/>
            <ac:picMk id="3076" creationId="{0BBD017E-39AA-770F-5CDB-6790DCC2AC6F}"/>
          </ac:picMkLst>
        </pc:picChg>
      </pc:sldChg>
      <pc:sldChg chg="addSp delSp modSp add mod ord modNotes modNotesTx">
        <pc:chgData name="Peeter Kadarik - MKM" userId="9502b11c-ff35-40b5-8ba9-df6aa44a1cf4" providerId="ADAL" clId="{E47939FA-DC74-4FA5-BF94-6B56C0911C38}" dt="2025-11-12T07:27:21.422" v="2350" actId="20577"/>
        <pc:sldMkLst>
          <pc:docMk/>
          <pc:sldMk cId="2514530425" sldId="314"/>
        </pc:sldMkLst>
        <pc:spChg chg="mod">
          <ac:chgData name="Peeter Kadarik - MKM" userId="9502b11c-ff35-40b5-8ba9-df6aa44a1cf4" providerId="ADAL" clId="{E47939FA-DC74-4FA5-BF94-6B56C0911C38}" dt="2025-11-11T11:04:07.850" v="1409" actId="20577"/>
          <ac:spMkLst>
            <pc:docMk/>
            <pc:sldMk cId="2514530425" sldId="314"/>
            <ac:spMk id="2" creationId="{257E5851-E033-48C0-70B9-628E3D421CCB}"/>
          </ac:spMkLst>
        </pc:spChg>
        <pc:spChg chg="del mod">
          <ac:chgData name="Peeter Kadarik - MKM" userId="9502b11c-ff35-40b5-8ba9-df6aa44a1cf4" providerId="ADAL" clId="{E47939FA-DC74-4FA5-BF94-6B56C0911C38}" dt="2025-11-11T13:04:55.298" v="1512" actId="21"/>
          <ac:spMkLst>
            <pc:docMk/>
            <pc:sldMk cId="2514530425" sldId="314"/>
            <ac:spMk id="8" creationId="{C0D92902-A679-55D6-02B5-595AEB3EC7FA}"/>
          </ac:spMkLst>
        </pc:spChg>
        <pc:picChg chg="del">
          <ac:chgData name="Peeter Kadarik - MKM" userId="9502b11c-ff35-40b5-8ba9-df6aa44a1cf4" providerId="ADAL" clId="{E47939FA-DC74-4FA5-BF94-6B56C0911C38}" dt="2025-11-11T13:04:50.947" v="1511" actId="478"/>
          <ac:picMkLst>
            <pc:docMk/>
            <pc:sldMk cId="2514530425" sldId="314"/>
            <ac:picMk id="5" creationId="{FDA0DBCE-C2D2-FAAF-0145-7248B27E52A0}"/>
          </ac:picMkLst>
        </pc:picChg>
        <pc:picChg chg="add mod">
          <ac:chgData name="Peeter Kadarik - MKM" userId="9502b11c-ff35-40b5-8ba9-df6aa44a1cf4" providerId="ADAL" clId="{E47939FA-DC74-4FA5-BF94-6B56C0911C38}" dt="2025-11-11T13:06:19.886" v="1520" actId="1076"/>
          <ac:picMkLst>
            <pc:docMk/>
            <pc:sldMk cId="2514530425" sldId="314"/>
            <ac:picMk id="2050" creationId="{EA3BD66D-C270-AE80-AF49-7BE3133E5B88}"/>
          </ac:picMkLst>
        </pc:picChg>
        <pc:picChg chg="add mod">
          <ac:chgData name="Peeter Kadarik - MKM" userId="9502b11c-ff35-40b5-8ba9-df6aa44a1cf4" providerId="ADAL" clId="{E47939FA-DC74-4FA5-BF94-6B56C0911C38}" dt="2025-11-11T13:06:13.120" v="1518" actId="1076"/>
          <ac:picMkLst>
            <pc:docMk/>
            <pc:sldMk cId="2514530425" sldId="314"/>
            <ac:picMk id="2052" creationId="{B97721B9-724A-277C-D428-6F2D544E0583}"/>
          </ac:picMkLst>
        </pc:picChg>
        <pc:picChg chg="add mod">
          <ac:chgData name="Peeter Kadarik - MKM" userId="9502b11c-ff35-40b5-8ba9-df6aa44a1cf4" providerId="ADAL" clId="{E47939FA-DC74-4FA5-BF94-6B56C0911C38}" dt="2025-11-11T13:09:53.902" v="1532" actId="14100"/>
          <ac:picMkLst>
            <pc:docMk/>
            <pc:sldMk cId="2514530425" sldId="314"/>
            <ac:picMk id="2054" creationId="{B2D07B4D-2644-CA47-EAEC-42BFAD38A0DC}"/>
          </ac:picMkLst>
        </pc:picChg>
        <pc:picChg chg="add mod">
          <ac:chgData name="Peeter Kadarik - MKM" userId="9502b11c-ff35-40b5-8ba9-df6aa44a1cf4" providerId="ADAL" clId="{E47939FA-DC74-4FA5-BF94-6B56C0911C38}" dt="2025-11-11T13:09:53.902" v="1532" actId="14100"/>
          <ac:picMkLst>
            <pc:docMk/>
            <pc:sldMk cId="2514530425" sldId="314"/>
            <ac:picMk id="2056" creationId="{3E798E47-6018-6421-A914-480826418486}"/>
          </ac:picMkLst>
        </pc:picChg>
        <pc:picChg chg="add mod">
          <ac:chgData name="Peeter Kadarik - MKM" userId="9502b11c-ff35-40b5-8ba9-df6aa44a1cf4" providerId="ADAL" clId="{E47939FA-DC74-4FA5-BF94-6B56C0911C38}" dt="2025-11-11T13:10:11.514" v="1537" actId="14100"/>
          <ac:picMkLst>
            <pc:docMk/>
            <pc:sldMk cId="2514530425" sldId="314"/>
            <ac:picMk id="2058" creationId="{09D88052-7348-4858-B09B-A108CB3C6FBA}"/>
          </ac:picMkLst>
        </pc:picChg>
      </pc:sldChg>
      <pc:sldChg chg="addSp delSp modSp new mod ord">
        <pc:chgData name="Peeter Kadarik - MKM" userId="9502b11c-ff35-40b5-8ba9-df6aa44a1cf4" providerId="ADAL" clId="{E47939FA-DC74-4FA5-BF94-6B56C0911C38}" dt="2025-11-11T14:28:17.285" v="2045" actId="1076"/>
        <pc:sldMkLst>
          <pc:docMk/>
          <pc:sldMk cId="2061240706" sldId="315"/>
        </pc:sldMkLst>
        <pc:spChg chg="mod">
          <ac:chgData name="Peeter Kadarik - MKM" userId="9502b11c-ff35-40b5-8ba9-df6aa44a1cf4" providerId="ADAL" clId="{E47939FA-DC74-4FA5-BF94-6B56C0911C38}" dt="2025-11-11T13:43:56.350" v="1703" actId="20577"/>
          <ac:spMkLst>
            <pc:docMk/>
            <pc:sldMk cId="2061240706" sldId="315"/>
            <ac:spMk id="2" creationId="{B1473655-9B60-5057-2E24-A658FB3A42DB}"/>
          </ac:spMkLst>
        </pc:spChg>
        <pc:spChg chg="del">
          <ac:chgData name="Peeter Kadarik - MKM" userId="9502b11c-ff35-40b5-8ba9-df6aa44a1cf4" providerId="ADAL" clId="{E47939FA-DC74-4FA5-BF94-6B56C0911C38}" dt="2025-11-11T13:44:17.642" v="1705" actId="478"/>
          <ac:spMkLst>
            <pc:docMk/>
            <pc:sldMk cId="2061240706" sldId="315"/>
            <ac:spMk id="3" creationId="{BC1FCDEB-9790-EEF4-5264-84276CBCE362}"/>
          </ac:spMkLst>
        </pc:spChg>
        <pc:spChg chg="del">
          <ac:chgData name="Peeter Kadarik - MKM" userId="9502b11c-ff35-40b5-8ba9-df6aa44a1cf4" providerId="ADAL" clId="{E47939FA-DC74-4FA5-BF94-6B56C0911C38}" dt="2025-11-11T13:44:16.962" v="1704" actId="478"/>
          <ac:spMkLst>
            <pc:docMk/>
            <pc:sldMk cId="2061240706" sldId="315"/>
            <ac:spMk id="4" creationId="{7B270ECC-EBBC-CC28-7E81-D9481CF19FFD}"/>
          </ac:spMkLst>
        </pc:spChg>
        <pc:spChg chg="del">
          <ac:chgData name="Peeter Kadarik - MKM" userId="9502b11c-ff35-40b5-8ba9-df6aa44a1cf4" providerId="ADAL" clId="{E47939FA-DC74-4FA5-BF94-6B56C0911C38}" dt="2025-11-11T13:44:18.348" v="1706" actId="478"/>
          <ac:spMkLst>
            <pc:docMk/>
            <pc:sldMk cId="2061240706" sldId="315"/>
            <ac:spMk id="5" creationId="{CAD65219-2992-5D0E-5157-70D9F70DEE97}"/>
          </ac:spMkLst>
        </pc:spChg>
        <pc:picChg chg="add del mod">
          <ac:chgData name="Peeter Kadarik - MKM" userId="9502b11c-ff35-40b5-8ba9-df6aa44a1cf4" providerId="ADAL" clId="{E47939FA-DC74-4FA5-BF94-6B56C0911C38}" dt="2025-11-11T14:23:07.228" v="2026" actId="478"/>
          <ac:picMkLst>
            <pc:docMk/>
            <pc:sldMk cId="2061240706" sldId="315"/>
            <ac:picMk id="6" creationId="{403B95E4-84D7-7C54-0400-DFEAFC09AF25}"/>
          </ac:picMkLst>
        </pc:picChg>
        <pc:picChg chg="add mod">
          <ac:chgData name="Peeter Kadarik - MKM" userId="9502b11c-ff35-40b5-8ba9-df6aa44a1cf4" providerId="ADAL" clId="{E47939FA-DC74-4FA5-BF94-6B56C0911C38}" dt="2025-11-11T14:28:08.492" v="2042" actId="14100"/>
          <ac:picMkLst>
            <pc:docMk/>
            <pc:sldMk cId="2061240706" sldId="315"/>
            <ac:picMk id="7" creationId="{317E31CA-17EB-A149-91A1-A73341E2D160}"/>
          </ac:picMkLst>
        </pc:picChg>
        <pc:picChg chg="add mod">
          <ac:chgData name="Peeter Kadarik - MKM" userId="9502b11c-ff35-40b5-8ba9-df6aa44a1cf4" providerId="ADAL" clId="{E47939FA-DC74-4FA5-BF94-6B56C0911C38}" dt="2025-11-11T14:28:17.285" v="2045" actId="1076"/>
          <ac:picMkLst>
            <pc:docMk/>
            <pc:sldMk cId="2061240706" sldId="315"/>
            <ac:picMk id="8" creationId="{12532B32-DF9E-7978-8CC0-7F47945AEBA3}"/>
          </ac:picMkLst>
        </pc:picChg>
      </pc:sldChg>
      <pc:sldChg chg="add del modNotes">
        <pc:chgData name="Peeter Kadarik - MKM" userId="9502b11c-ff35-40b5-8ba9-df6aa44a1cf4" providerId="ADAL" clId="{E47939FA-DC74-4FA5-BF94-6B56C0911C38}" dt="2025-11-11T14:48:18.041" v="2247"/>
        <pc:sldMkLst>
          <pc:docMk/>
          <pc:sldMk cId="890962224" sldId="316"/>
        </pc:sldMkLst>
      </pc:sldChg>
      <pc:sldChg chg="add del modNotes">
        <pc:chgData name="Peeter Kadarik - MKM" userId="9502b11c-ff35-40b5-8ba9-df6aa44a1cf4" providerId="ADAL" clId="{E47939FA-DC74-4FA5-BF94-6B56C0911C38}" dt="2025-11-11T14:48:20.885" v="2251"/>
        <pc:sldMkLst>
          <pc:docMk/>
          <pc:sldMk cId="4289309643"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12.11.2025</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c.europa.eu/eurostat/statistics-explained/index.php?title=Government_budget_allocations_for_R%26D_(GBAR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t-EE" dirty="0"/>
              <a:t>Kui Raul rääkis tuultest, siis mina räägin purjedest.</a:t>
            </a:r>
          </a:p>
          <a:p>
            <a:r>
              <a:rPr lang="et-EE" dirty="0"/>
              <a:t>Ettekande fookus: praktilised sammud, poliitikad ja võimalused majanduse taastumiseks.</a:t>
            </a:r>
          </a:p>
        </p:txBody>
      </p:sp>
      <p:sp>
        <p:nvSpPr>
          <p:cNvPr id="4" name="Slide Number Placeholder 3"/>
          <p:cNvSpPr>
            <a:spLocks noGrp="1"/>
          </p:cNvSpPr>
          <p:nvPr>
            <p:ph type="sldNum" sz="quarter" idx="10"/>
          </p:nvPr>
        </p:nvSpPr>
        <p:spPr/>
        <p:txBody>
          <a:bodyPr/>
          <a:lstStyle/>
          <a:p>
            <a:fld id="{4F3484B2-7D45-46A9-AA10-C2234E88C9BE}" type="slidenum">
              <a:rPr lang="et-EE" smtClean="0"/>
              <a:t>1</a:t>
            </a:fld>
            <a:endParaRPr lang="et-E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C65-C045-E200-00E4-5AFC201943A7}"/>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3955AB89-0654-4411-04C2-F1F32514FC87}"/>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A0CBE3AC-EE32-C793-8A32-64FD43ADDAE6}"/>
              </a:ext>
            </a:extLst>
          </p:cNvPr>
          <p:cNvSpPr>
            <a:spLocks noGrp="1"/>
          </p:cNvSpPr>
          <p:nvPr>
            <p:ph type="body" idx="1"/>
          </p:nvPr>
        </p:nvSpPr>
        <p:spPr/>
        <p:txBody>
          <a:bodyPr/>
          <a:lstStyle/>
          <a:p>
            <a:pPr rtl="0" fontAlgn="base"/>
            <a:r>
              <a:rPr lang="et-EE" sz="1200" b="0" i="0" kern="1200" dirty="0">
                <a:solidFill>
                  <a:schemeClr val="tx1"/>
                </a:solidFill>
                <a:effectLst/>
                <a:latin typeface="+mn-lt"/>
                <a:ea typeface="+mn-ea"/>
                <a:cs typeface="+mn-cs"/>
              </a:rPr>
              <a:t>Sept lõpus avalikustasime </a:t>
            </a:r>
            <a:r>
              <a:rPr lang="et-EE" sz="1200" b="1" i="0" kern="1200" dirty="0">
                <a:solidFill>
                  <a:schemeClr val="tx1"/>
                </a:solidFill>
                <a:effectLst/>
                <a:latin typeface="+mn-lt"/>
                <a:ea typeface="+mn-ea"/>
                <a:cs typeface="+mn-cs"/>
              </a:rPr>
              <a:t>suurinvesteeringute toetusmeetme esimesed projektid kogumahuga 400 miljonit eurot</a:t>
            </a:r>
            <a:r>
              <a:rPr lang="et-EE" sz="1200" b="0" i="0" kern="1200" dirty="0">
                <a:solidFill>
                  <a:schemeClr val="tx1"/>
                </a:solidFill>
                <a:effectLst/>
                <a:latin typeface="+mn-lt"/>
                <a:ea typeface="+mn-ea"/>
                <a:cs typeface="+mn-cs"/>
              </a:rPr>
              <a:t>. Mitte kunagi varem ei ole Eestis korraga nii mitut sedavõrd suure investeeringu mahuga projekti avalikustatud. See on väga oluline tõuge Eesti majandusele ja selle konkurentsivõime kasvule.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Kolm ettevõtet on esimese toetusvooru edukalt läbinud ning planeerivad lähiaastate jooksul investeeringud ellu viia. Sillamäele rajatakse Eesti esimene suuremahuline rohelise vesiniku ja ammoniaagi tootmis- ning taristukompleks, Paldiski Lõunasadamasse kerkib tipptehnoloogiline gaasielektrijaam, Kehrasse rajatakse kõrgtehnoloogiline jõupaberi tootmisüksus. </a:t>
            </a:r>
          </a:p>
        </p:txBody>
      </p:sp>
      <p:sp>
        <p:nvSpPr>
          <p:cNvPr id="4" name="Slaidinumbri kohatäide 3">
            <a:extLst>
              <a:ext uri="{FF2B5EF4-FFF2-40B4-BE49-F238E27FC236}">
                <a16:creationId xmlns:a16="http://schemas.microsoft.com/office/drawing/2014/main" id="{664D067E-3B23-90BF-52E3-6C1EEC1867FF}"/>
              </a:ext>
            </a:extLst>
          </p:cNvPr>
          <p:cNvSpPr>
            <a:spLocks noGrp="1"/>
          </p:cNvSpPr>
          <p:nvPr>
            <p:ph type="sldNum" sz="quarter" idx="5"/>
          </p:nvPr>
        </p:nvSpPr>
        <p:spPr/>
        <p:txBody>
          <a:bodyPr/>
          <a:lstStyle/>
          <a:p>
            <a:fld id="{4F3484B2-7D45-46A9-AA10-C2234E88C9BE}" type="slidenum">
              <a:rPr lang="et-EE" smtClean="0"/>
              <a:t>12</a:t>
            </a:fld>
            <a:endParaRPr lang="et-EE"/>
          </a:p>
        </p:txBody>
      </p:sp>
    </p:spTree>
    <p:extLst>
      <p:ext uri="{BB962C8B-B14F-4D97-AF65-F5344CB8AC3E}">
        <p14:creationId xmlns:p14="http://schemas.microsoft.com/office/powerpoint/2010/main" val="261924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2FA9-7738-67B0-A95A-29D5A5F77F82}"/>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C3E2039F-7D18-E528-4A64-2F96528CE299}"/>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8F743512-BC97-2021-BA76-5862D99A9F11}"/>
              </a:ext>
            </a:extLst>
          </p:cNvPr>
          <p:cNvSpPr>
            <a:spLocks noGrp="1"/>
          </p:cNvSpPr>
          <p:nvPr>
            <p:ph type="body" idx="1"/>
          </p:nvPr>
        </p:nvSpPr>
        <p:spPr/>
        <p:txBody>
          <a:bodyPr/>
          <a:lstStyle/>
          <a:p>
            <a:endParaRPr lang="et-EE" dirty="0"/>
          </a:p>
        </p:txBody>
      </p:sp>
      <p:sp>
        <p:nvSpPr>
          <p:cNvPr id="4" name="Slaidinumbri kohatäide 3">
            <a:extLst>
              <a:ext uri="{FF2B5EF4-FFF2-40B4-BE49-F238E27FC236}">
                <a16:creationId xmlns:a16="http://schemas.microsoft.com/office/drawing/2014/main" id="{7F7CA6F4-5416-698C-6202-9DF67872C1BB}"/>
              </a:ext>
            </a:extLst>
          </p:cNvPr>
          <p:cNvSpPr>
            <a:spLocks noGrp="1"/>
          </p:cNvSpPr>
          <p:nvPr>
            <p:ph type="sldNum" sz="quarter" idx="5"/>
          </p:nvPr>
        </p:nvSpPr>
        <p:spPr/>
        <p:txBody>
          <a:bodyPr/>
          <a:lstStyle/>
          <a:p>
            <a:fld id="{4F3484B2-7D45-46A9-AA10-C2234E88C9BE}" type="slidenum">
              <a:rPr lang="et-EE" smtClean="0"/>
              <a:t>13</a:t>
            </a:fld>
            <a:endParaRPr lang="et-EE"/>
          </a:p>
        </p:txBody>
      </p:sp>
    </p:spTree>
    <p:extLst>
      <p:ext uri="{BB962C8B-B14F-4D97-AF65-F5344CB8AC3E}">
        <p14:creationId xmlns:p14="http://schemas.microsoft.com/office/powerpoint/2010/main" val="2874430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D6C60-A78C-B1C7-B317-8532DB85767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BB352915-52C2-EF2C-1819-393FCBA48BBF}"/>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18898F67-76AE-4AE4-5B0B-682587070F0F}"/>
              </a:ext>
            </a:extLst>
          </p:cNvPr>
          <p:cNvSpPr>
            <a:spLocks noGrp="1"/>
          </p:cNvSpPr>
          <p:nvPr>
            <p:ph type="body" idx="1"/>
          </p:nvPr>
        </p:nvSpPr>
        <p:spPr/>
        <p:txBody>
          <a:bodyPr>
            <a:normAutofit lnSpcReduction="10000"/>
          </a:bodyPr>
          <a:lstStyle/>
          <a:p>
            <a:pPr rtl="0" fontAlgn="base"/>
            <a:r>
              <a:rPr lang="et-EE" sz="1200" b="0" i="0" kern="1200" dirty="0">
                <a:solidFill>
                  <a:schemeClr val="tx1"/>
                </a:solidFill>
                <a:effectLst/>
                <a:latin typeface="+mn-lt"/>
                <a:ea typeface="+mn-ea"/>
                <a:cs typeface="+mn-cs"/>
              </a:rPr>
              <a:t>Investeerimisotsuse tegemisel mängivad lisaks meetmetele olulist rolli muud tegurid, näiteks </a:t>
            </a:r>
            <a:r>
              <a:rPr lang="et-EE" sz="1200" b="1" i="0" kern="1200" dirty="0">
                <a:solidFill>
                  <a:schemeClr val="tx1"/>
                </a:solidFill>
                <a:effectLst/>
                <a:latin typeface="+mn-lt"/>
                <a:ea typeface="+mn-ea"/>
                <a:cs typeface="+mn-cs"/>
              </a:rPr>
              <a:t>planeeringute ja loamenetluste kiirus</a:t>
            </a:r>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15-20 aastat on räägitud, aga ei ole tegeletud planeeringute kiirendamise ja lihtsustamisega. Nüüd kuulub see prioriteetide hulka. Kuna Eesti on õigusriik, tähendab see, et meil tuleb mahukat seadusandlust muuta samm-sammult. </a:t>
            </a:r>
            <a:r>
              <a:rPr lang="et-EE" sz="1200" b="1" i="0" kern="1200" dirty="0">
                <a:solidFill>
                  <a:schemeClr val="tx1"/>
                </a:solidFill>
                <a:effectLst/>
                <a:latin typeface="+mn-lt"/>
                <a:ea typeface="+mn-ea"/>
                <a:cs typeface="+mn-cs"/>
              </a:rPr>
              <a:t>Esimesed planeerimisseaduse muudatused on juba riigikogus ning valmistame ette järgmiseid etappe</a:t>
            </a:r>
            <a:r>
              <a:rPr lang="et-EE" sz="1200" b="0" i="0" kern="1200" dirty="0">
                <a:solidFill>
                  <a:schemeClr val="tx1"/>
                </a:solidFill>
                <a:effectLst/>
                <a:latin typeface="+mn-lt"/>
                <a:ea typeface="+mn-ea"/>
                <a:cs typeface="+mn-cs"/>
              </a:rPr>
              <a:t>. Meie regionaalse arengu ja majanduse jaoks on eluliselt oluline, et projektid saaksid käivituda operatiivselt ja liigse ajakuluta.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Lisaks seaduse muutmisele on valdkonna tõhustamiseks töös teised pikaajalised muudatused: </a:t>
            </a:r>
            <a:r>
              <a:rPr lang="et-EE" sz="1200" b="1" i="0" kern="1200" dirty="0">
                <a:solidFill>
                  <a:schemeClr val="tx1"/>
                </a:solidFill>
                <a:effectLst/>
                <a:latin typeface="+mn-lt"/>
                <a:ea typeface="+mn-ea"/>
                <a:cs typeface="+mn-cs"/>
              </a:rPr>
              <a:t>kiirraja väljatöötamine strateegiliselt olulistele investeeringutele, ettevõtlus- ja tööstusalade kaardistamine ja kaardirakenduse loomine</a:t>
            </a:r>
            <a:r>
              <a:rPr lang="et-EE" sz="1200" b="0" i="0" kern="1200" dirty="0">
                <a:solidFill>
                  <a:schemeClr val="tx1"/>
                </a:solidFill>
                <a:effectLst/>
                <a:latin typeface="+mn-lt"/>
                <a:ea typeface="+mn-ea"/>
                <a:cs typeface="+mn-cs"/>
              </a:rPr>
              <a:t>. Lisaks loome </a:t>
            </a:r>
            <a:r>
              <a:rPr lang="et-EE" sz="1200" b="1" i="0" kern="1200" dirty="0">
                <a:solidFill>
                  <a:schemeClr val="tx1"/>
                </a:solidFill>
                <a:effectLst/>
                <a:latin typeface="+mn-lt"/>
                <a:ea typeface="+mn-ea"/>
                <a:cs typeface="+mn-cs"/>
              </a:rPr>
              <a:t>keskse kontaktpunkti</a:t>
            </a:r>
            <a:r>
              <a:rPr lang="et-EE" sz="1200" b="0" i="0" kern="1200" dirty="0">
                <a:solidFill>
                  <a:schemeClr val="tx1"/>
                </a:solidFill>
                <a:effectLst/>
                <a:latin typeface="+mn-lt"/>
                <a:ea typeface="+mn-ea"/>
                <a:cs typeface="+mn-cs"/>
              </a:rPr>
              <a:t>, kes on ettevõtjale partneriks ja abiliseks, et asjad saaksid riigiasutustega efektiivselt aetud.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Samas ei peitu probleem ainult seadusandluses, vaid peame ühiskonnana ka endale otsa vaatama. </a:t>
            </a:r>
            <a:r>
              <a:rPr lang="et-EE" sz="1200" b="1" i="0" kern="1200" dirty="0">
                <a:solidFill>
                  <a:schemeClr val="tx1"/>
                </a:solidFill>
                <a:effectLst/>
                <a:latin typeface="+mn-lt"/>
                <a:ea typeface="+mn-ea"/>
                <a:cs typeface="+mn-cs"/>
              </a:rPr>
              <a:t>Peame ära otsustama, kas me soovime siia uut ja tarka ettevõtlust, kas saame tuuleparke luua ja seeläbi üle Eesti kõrgepalgalisi töökohti luua</a:t>
            </a:r>
            <a:r>
              <a:rPr lang="et-EE" sz="1200" b="0" i="0" kern="1200" dirty="0">
                <a:solidFill>
                  <a:schemeClr val="tx1"/>
                </a:solidFill>
                <a:effectLst/>
                <a:latin typeface="+mn-lt"/>
                <a:ea typeface="+mn-ea"/>
                <a:cs typeface="+mn-cs"/>
              </a:rPr>
              <a:t>. Kuulen ja loen, et majandus peab kasvama, soodsat energiat on vaja, aga samal ajal on üleriigiliselt võimust võtnud „ärge ehitage mitte midagi mitte kuhugi mitte mingil ajal“-mentaliteet. Mida me siis soovime? Peame oskama näha uute ettevõtete piirkonda tulekus võimalust, mitte ohtu.  </a:t>
            </a:r>
          </a:p>
        </p:txBody>
      </p:sp>
      <p:sp>
        <p:nvSpPr>
          <p:cNvPr id="4" name="Slaidinumbri kohatäide 3">
            <a:extLst>
              <a:ext uri="{FF2B5EF4-FFF2-40B4-BE49-F238E27FC236}">
                <a16:creationId xmlns:a16="http://schemas.microsoft.com/office/drawing/2014/main" id="{DD55C2B4-B292-4FB3-A473-E650223F4089}"/>
              </a:ext>
            </a:extLst>
          </p:cNvPr>
          <p:cNvSpPr>
            <a:spLocks noGrp="1"/>
          </p:cNvSpPr>
          <p:nvPr>
            <p:ph type="sldNum" sz="quarter" idx="5"/>
          </p:nvPr>
        </p:nvSpPr>
        <p:spPr/>
        <p:txBody>
          <a:bodyPr/>
          <a:lstStyle/>
          <a:p>
            <a:fld id="{4F3484B2-7D45-46A9-AA10-C2234E88C9BE}" type="slidenum">
              <a:rPr lang="et-EE" smtClean="0"/>
              <a:t>14</a:t>
            </a:fld>
            <a:endParaRPr lang="et-EE"/>
          </a:p>
        </p:txBody>
      </p:sp>
    </p:spTree>
    <p:extLst>
      <p:ext uri="{BB962C8B-B14F-4D97-AF65-F5344CB8AC3E}">
        <p14:creationId xmlns:p14="http://schemas.microsoft.com/office/powerpoint/2010/main" val="221430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15</a:t>
            </a:fld>
            <a:endParaRPr lang="et-EE"/>
          </a:p>
        </p:txBody>
      </p:sp>
    </p:spTree>
    <p:extLst>
      <p:ext uri="{BB962C8B-B14F-4D97-AF65-F5344CB8AC3E}">
        <p14:creationId xmlns:p14="http://schemas.microsoft.com/office/powerpoint/2010/main" val="26706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FFA3-C691-2C93-C892-E1163B005A9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51B83ABE-AEEC-00D7-F866-2768CE6855FC}"/>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927A5CD0-CEF4-7FE4-1BFA-6F51F1AF9697}"/>
              </a:ext>
            </a:extLst>
          </p:cNvPr>
          <p:cNvSpPr>
            <a:spLocks noGrp="1"/>
          </p:cNvSpPr>
          <p:nvPr>
            <p:ph type="body" idx="1"/>
          </p:nvPr>
        </p:nvSpPr>
        <p:spPr/>
        <p:txBody>
          <a:bodyPr>
            <a:normAutofit/>
          </a:bodyPr>
          <a:lstStyle/>
          <a:p>
            <a:pPr rtl="0" fontAlgn="base"/>
            <a:r>
              <a:rPr lang="et-EE" sz="1200" b="0" i="0" kern="1200" dirty="0">
                <a:solidFill>
                  <a:schemeClr val="tx1"/>
                </a:solidFill>
                <a:effectLst/>
                <a:latin typeface="+mn-lt"/>
                <a:ea typeface="+mn-ea"/>
                <a:cs typeface="+mn-cs"/>
              </a:rPr>
              <a:t>Ühe nädala jooksul saime tähistada kolme uue tehase avamist. </a:t>
            </a:r>
            <a:r>
              <a:rPr lang="et-EE" sz="1200" b="1" i="0" kern="1200" dirty="0" err="1">
                <a:solidFill>
                  <a:schemeClr val="tx1"/>
                </a:solidFill>
                <a:effectLst/>
                <a:latin typeface="+mn-lt"/>
                <a:ea typeface="+mn-ea"/>
                <a:cs typeface="+mn-cs"/>
              </a:rPr>
              <a:t>Elcogen</a:t>
            </a:r>
            <a:r>
              <a:rPr lang="et-EE" sz="1200" b="0" i="0" kern="1200" dirty="0">
                <a:solidFill>
                  <a:schemeClr val="tx1"/>
                </a:solidFill>
                <a:effectLst/>
                <a:latin typeface="+mn-lt"/>
                <a:ea typeface="+mn-ea"/>
                <a:cs typeface="+mn-cs"/>
              </a:rPr>
              <a:t> avas Euroopa suurima vesinikutehase, </a:t>
            </a:r>
            <a:r>
              <a:rPr lang="et-EE" sz="1200" b="1" i="0" kern="1200" dirty="0">
                <a:solidFill>
                  <a:schemeClr val="tx1"/>
                </a:solidFill>
                <a:effectLst/>
                <a:latin typeface="+mn-lt"/>
                <a:ea typeface="+mn-ea"/>
                <a:cs typeface="+mn-cs"/>
              </a:rPr>
              <a:t>ABB</a:t>
            </a:r>
            <a:r>
              <a:rPr lang="et-EE" sz="1200" b="0" i="0" kern="1200" dirty="0">
                <a:solidFill>
                  <a:schemeClr val="tx1"/>
                </a:solidFill>
                <a:effectLst/>
                <a:latin typeface="+mn-lt"/>
                <a:ea typeface="+mn-ea"/>
                <a:cs typeface="+mn-cs"/>
              </a:rPr>
              <a:t> avas globaalse hoolduskeskuse ja uue tootmisliini, </a:t>
            </a:r>
            <a:r>
              <a:rPr lang="et-EE" sz="1200" b="1" i="0" kern="1200" dirty="0" err="1">
                <a:solidFill>
                  <a:schemeClr val="tx1"/>
                </a:solidFill>
                <a:effectLst/>
                <a:latin typeface="+mn-lt"/>
                <a:ea typeface="+mn-ea"/>
                <a:cs typeface="+mn-cs"/>
              </a:rPr>
              <a:t>Neo</a:t>
            </a:r>
            <a:r>
              <a:rPr lang="et-EE" sz="1200" b="1"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Performance</a:t>
            </a:r>
            <a:r>
              <a:rPr lang="et-EE" sz="1200" b="1"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Materials</a:t>
            </a:r>
            <a:r>
              <a:rPr lang="et-EE" sz="1200" b="0" i="0" kern="1200" dirty="0">
                <a:solidFill>
                  <a:schemeClr val="tx1"/>
                </a:solidFill>
                <a:effectLst/>
                <a:latin typeface="+mn-lt"/>
                <a:ea typeface="+mn-ea"/>
                <a:cs typeface="+mn-cs"/>
              </a:rPr>
              <a:t> avas Euroopa suurima püsimagnetite tehase, mille toodang varustab aastas miljoni Euroopas toodetud elektriauto mootoreid.</a:t>
            </a:r>
          </a:p>
        </p:txBody>
      </p:sp>
      <p:sp>
        <p:nvSpPr>
          <p:cNvPr id="4" name="Slaidinumbri kohatäide 3">
            <a:extLst>
              <a:ext uri="{FF2B5EF4-FFF2-40B4-BE49-F238E27FC236}">
                <a16:creationId xmlns:a16="http://schemas.microsoft.com/office/drawing/2014/main" id="{730621E7-86B4-4E36-ADCB-B820C4E726CC}"/>
              </a:ext>
            </a:extLst>
          </p:cNvPr>
          <p:cNvSpPr>
            <a:spLocks noGrp="1"/>
          </p:cNvSpPr>
          <p:nvPr>
            <p:ph type="sldNum" sz="quarter" idx="5"/>
          </p:nvPr>
        </p:nvSpPr>
        <p:spPr/>
        <p:txBody>
          <a:bodyPr/>
          <a:lstStyle/>
          <a:p>
            <a:fld id="{4F3484B2-7D45-46A9-AA10-C2234E88C9BE}" type="slidenum">
              <a:rPr lang="et-EE" smtClean="0"/>
              <a:t>16</a:t>
            </a:fld>
            <a:endParaRPr lang="et-EE"/>
          </a:p>
        </p:txBody>
      </p:sp>
    </p:spTree>
    <p:extLst>
      <p:ext uri="{BB962C8B-B14F-4D97-AF65-F5344CB8AC3E}">
        <p14:creationId xmlns:p14="http://schemas.microsoft.com/office/powerpoint/2010/main" val="427505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CA805-DAE0-AD22-59F1-36BCA41C8765}"/>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70A0E66A-E7FA-D63A-D082-C8FC5E4D2294}"/>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3E1EED3A-F5D3-CFDE-E353-B8665BF49DD1}"/>
              </a:ext>
            </a:extLst>
          </p:cNvPr>
          <p:cNvSpPr>
            <a:spLocks noGrp="1"/>
          </p:cNvSpPr>
          <p:nvPr>
            <p:ph type="body" idx="1"/>
          </p:nvPr>
        </p:nvSpPr>
        <p:spPr/>
        <p:txBody>
          <a:bodyPr>
            <a:normAutofit fontScale="92500" lnSpcReduction="10000"/>
          </a:bodyPr>
          <a:lstStyle/>
          <a:p>
            <a:pPr rtl="0" fontAlgn="base"/>
            <a:r>
              <a:rPr lang="et-EE" sz="1200" b="0" i="0" kern="1200" dirty="0">
                <a:solidFill>
                  <a:schemeClr val="tx1"/>
                </a:solidFill>
                <a:effectLst/>
                <a:latin typeface="+mn-lt"/>
                <a:ea typeface="+mn-ea"/>
                <a:cs typeface="+mn-cs"/>
              </a:rPr>
              <a:t>Jõukamaks ja edukamaks saab koos panustades – nii riik, ühiskond kui ka ettevõtted. Praegu on ettevõtjatel murranguline aeg, maailmas toimuv paneb oma tegevusi ja äriplaane üle vaatama ja ümber mõtestama. Niisamuti peab riik ja kogu ühiskond kohanema ja hindama, kas see, millele viimased aastakümned oleme keskendunud, viib meid edasi.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Eesti on kasvanud arenenud majandusega heaoluriigiks. Varasemad konkurentsieelised - odav tööjõud, odav, kuid saastav energia, ligipääs odavale toorainele - enam ei kehti ning peame majanduskeskkonna konkurentsivõimelisena hoidmisel tegema ekstra pingutusi – nii riik kui ka ettevõtjad. Aga ma tean, et saame heas ja tihedas koostöös sellega hakkama.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Majanduskasvu üks oluline komponent, lisaks eelmainitule, on ka optimism. Kui me seda endas ei leia ja ise pidevalt lage mustaks värvime, siis kasvuretsept nii hästi ei toimi. Pideva pessimismi külvamisega ei loo me kindlustunnet ega soodusta majanduse kasvu.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Meie pikaajaline edu sõltub ka meie innovatsiooninäljast ja valmisolekust mugavustsoonist väljuda. Kui tahame tulevikus jõukamat ühiskonda, paremaid palku, siis peame olema näljasemad ja julgema rohkem riskida.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Eeldused selleks on head. Me oleme küll väike riik, kuid see-eest nutikad, tõhusad ja paindlikud – see on meie väga suur konkurentsieelis, mida hindavad ja toovad esile ka välisinvestorid.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Rootsi ettevõtja, suurtööstuse </a:t>
            </a:r>
            <a:r>
              <a:rPr lang="et-EE" sz="1200" b="0" i="0" kern="1200" dirty="0" err="1">
                <a:solidFill>
                  <a:schemeClr val="tx1"/>
                </a:solidFill>
                <a:effectLst/>
                <a:latin typeface="+mn-lt"/>
                <a:ea typeface="+mn-ea"/>
                <a:cs typeface="+mn-cs"/>
              </a:rPr>
              <a:t>Hanza</a:t>
            </a:r>
            <a:r>
              <a:rPr lang="et-EE" sz="1200" b="0" i="0" kern="1200" dirty="0">
                <a:solidFill>
                  <a:schemeClr val="tx1"/>
                </a:solidFill>
                <a:effectLst/>
                <a:latin typeface="+mn-lt"/>
                <a:ea typeface="+mn-ea"/>
                <a:cs typeface="+mn-cs"/>
              </a:rPr>
              <a:t> asutaja ja tegevjuht Erik </a:t>
            </a:r>
            <a:r>
              <a:rPr lang="et-EE" sz="1200" b="0" i="0" kern="1200" dirty="0" err="1">
                <a:solidFill>
                  <a:schemeClr val="tx1"/>
                </a:solidFill>
                <a:effectLst/>
                <a:latin typeface="+mn-lt"/>
                <a:ea typeface="+mn-ea"/>
                <a:cs typeface="+mn-cs"/>
              </a:rPr>
              <a:t>Stenforsi</a:t>
            </a:r>
            <a:r>
              <a:rPr lang="et-EE" sz="1200" b="0" i="0" kern="1200" dirty="0">
                <a:solidFill>
                  <a:schemeClr val="tx1"/>
                </a:solidFill>
                <a:effectLst/>
                <a:latin typeface="+mn-lt"/>
                <a:ea typeface="+mn-ea"/>
                <a:cs typeface="+mn-cs"/>
              </a:rPr>
              <a:t> lause: „Olge uhked. Eesti on ideaalne riik! Head inimesed, head oskused, oskate keeli, hea keskkond, ausad inimesed, vähe korruptsiooni. Ideaalne koht, kus olla.“ </a:t>
            </a:r>
          </a:p>
        </p:txBody>
      </p:sp>
      <p:sp>
        <p:nvSpPr>
          <p:cNvPr id="4" name="Slaidinumbri kohatäide 3">
            <a:extLst>
              <a:ext uri="{FF2B5EF4-FFF2-40B4-BE49-F238E27FC236}">
                <a16:creationId xmlns:a16="http://schemas.microsoft.com/office/drawing/2014/main" id="{91CF6D8C-7E36-4080-460C-39E0679FFC89}"/>
              </a:ext>
            </a:extLst>
          </p:cNvPr>
          <p:cNvSpPr>
            <a:spLocks noGrp="1"/>
          </p:cNvSpPr>
          <p:nvPr>
            <p:ph type="sldNum" sz="quarter" idx="5"/>
          </p:nvPr>
        </p:nvSpPr>
        <p:spPr/>
        <p:txBody>
          <a:bodyPr/>
          <a:lstStyle/>
          <a:p>
            <a:fld id="{4F3484B2-7D45-46A9-AA10-C2234E88C9BE}" type="slidenum">
              <a:rPr lang="et-EE" smtClean="0"/>
              <a:t>17</a:t>
            </a:fld>
            <a:endParaRPr lang="et-EE"/>
          </a:p>
        </p:txBody>
      </p:sp>
    </p:spTree>
    <p:extLst>
      <p:ext uri="{BB962C8B-B14F-4D97-AF65-F5344CB8AC3E}">
        <p14:creationId xmlns:p14="http://schemas.microsoft.com/office/powerpoint/2010/main" val="322852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0" i="0" kern="1200" dirty="0">
                <a:solidFill>
                  <a:schemeClr val="tx1"/>
                </a:solidFill>
                <a:effectLst/>
                <a:latin typeface="+mn-lt"/>
                <a:ea typeface="+mn-ea"/>
                <a:cs typeface="+mn-cs"/>
              </a:rPr>
              <a:t>Majandusprognoos on nagu kümne päeva ilmateade – kõik loevad, keegi ei usu. </a:t>
            </a:r>
          </a:p>
          <a:p>
            <a:r>
              <a:rPr lang="et-EE" sz="1200" b="0" i="0" kern="1200" dirty="0">
                <a:solidFill>
                  <a:schemeClr val="tx1"/>
                </a:solidFill>
                <a:effectLst/>
                <a:latin typeface="+mn-lt"/>
                <a:ea typeface="+mn-ea"/>
                <a:cs typeface="+mn-cs"/>
              </a:rPr>
              <a:t>Kui ka peaks juhtuma, et ennustus läheb täppi, siis arvatakse, et see oli õnnelik juhus. Seetõttu ongi majandusanalüütikud ilmselt ühed vähesed inimesed Eestis, kes ei kurda, kui ilmaprognoos valeks osutub. Tulgu siis lubatud vihmasabina asemel lagipähe särav päike või vastupidi. </a:t>
            </a:r>
          </a:p>
          <a:p>
            <a:r>
              <a:rPr lang="et-EE" sz="1200" b="0" i="0" kern="1200" dirty="0">
                <a:solidFill>
                  <a:schemeClr val="tx1"/>
                </a:solidFill>
                <a:effectLst/>
                <a:latin typeface="+mn-lt"/>
                <a:ea typeface="+mn-ea"/>
                <a:cs typeface="+mn-cs"/>
              </a:rPr>
              <a:t>Ökonomistid teavad, et igal prognoosil on omad eeldused ja toimumise tõenäosus. Mida kaugemat tulevikku prognoosida, seda ebakindlamad on need ettevaated.</a:t>
            </a:r>
          </a:p>
          <a:p>
            <a:r>
              <a:rPr lang="et-EE" sz="1200" b="0" i="0" kern="1200" dirty="0">
                <a:solidFill>
                  <a:schemeClr val="tx1"/>
                </a:solidFill>
                <a:effectLst/>
                <a:latin typeface="+mn-lt"/>
                <a:ea typeface="+mn-ea"/>
                <a:cs typeface="+mn-cs"/>
              </a:rPr>
              <a:t>Juhan Liiv „Peipsi pääl“</a:t>
            </a:r>
            <a:r>
              <a:rPr lang="fi-FI" sz="1200" b="0" i="0" kern="1200" dirty="0" err="1">
                <a:solidFill>
                  <a:schemeClr val="tx1"/>
                </a:solidFill>
                <a:effectLst/>
                <a:latin typeface="+mn-lt"/>
                <a:ea typeface="+mn-ea"/>
                <a:cs typeface="+mn-cs"/>
              </a:rPr>
              <a:t>Jaak</a:t>
            </a:r>
            <a:r>
              <a:rPr lang="fi-FI" sz="1200" b="0" i="0" kern="1200" dirty="0">
                <a:solidFill>
                  <a:schemeClr val="tx1"/>
                </a:solidFill>
                <a:effectLst/>
                <a:latin typeface="+mn-lt"/>
                <a:ea typeface="+mn-ea"/>
                <a:cs typeface="+mn-cs"/>
              </a:rPr>
              <a:t>, maa, kurat, </a:t>
            </a:r>
            <a:r>
              <a:rPr lang="fi-FI" sz="1200" b="0" i="0" kern="1200" dirty="0" err="1">
                <a:solidFill>
                  <a:schemeClr val="tx1"/>
                </a:solidFill>
                <a:effectLst/>
                <a:latin typeface="+mn-lt"/>
                <a:ea typeface="+mn-ea"/>
                <a:cs typeface="+mn-cs"/>
              </a:rPr>
              <a:t>jalad</a:t>
            </a:r>
            <a:r>
              <a:rPr lang="fi-FI" sz="1200" b="0" i="0" kern="1200" dirty="0">
                <a:solidFill>
                  <a:schemeClr val="tx1"/>
                </a:solidFill>
                <a:effectLst/>
                <a:latin typeface="+mn-lt"/>
                <a:ea typeface="+mn-ea"/>
                <a:cs typeface="+mn-cs"/>
              </a:rPr>
              <a:t> on </a:t>
            </a:r>
            <a:r>
              <a:rPr lang="fi-FI" sz="1200" b="0" i="0" kern="1200" dirty="0" err="1">
                <a:solidFill>
                  <a:schemeClr val="tx1"/>
                </a:solidFill>
                <a:effectLst/>
                <a:latin typeface="+mn-lt"/>
                <a:ea typeface="+mn-ea"/>
                <a:cs typeface="+mn-cs"/>
              </a:rPr>
              <a:t>juba</a:t>
            </a:r>
            <a:r>
              <a:rPr lang="fi-FI" sz="1200" b="0" i="0" kern="1200" dirty="0">
                <a:solidFill>
                  <a:schemeClr val="tx1"/>
                </a:solidFill>
                <a:effectLst/>
                <a:latin typeface="+mn-lt"/>
                <a:ea typeface="+mn-ea"/>
                <a:cs typeface="+mn-cs"/>
              </a:rPr>
              <a:t> </a:t>
            </a:r>
            <a:r>
              <a:rPr lang="fi-FI" sz="1200" b="0" i="0" kern="1200" dirty="0" err="1">
                <a:solidFill>
                  <a:schemeClr val="tx1"/>
                </a:solidFill>
                <a:effectLst/>
                <a:latin typeface="+mn-lt"/>
                <a:ea typeface="+mn-ea"/>
                <a:cs typeface="+mn-cs"/>
              </a:rPr>
              <a:t>põhjas</a:t>
            </a:r>
            <a:r>
              <a:rPr lang="fi-FI" sz="1200" b="0" i="0" kern="1200" dirty="0">
                <a:solidFill>
                  <a:schemeClr val="tx1"/>
                </a:solidFill>
                <a:effectLst/>
                <a:latin typeface="+mn-lt"/>
                <a:ea typeface="+mn-ea"/>
                <a:cs typeface="+mn-cs"/>
              </a:rPr>
              <a:t>!"</a:t>
            </a:r>
            <a:endParaRPr lang="et-EE" b="0" dirty="0"/>
          </a:p>
        </p:txBody>
      </p:sp>
      <p:sp>
        <p:nvSpPr>
          <p:cNvPr id="4" name="Slaidinumbri kohatäide 3"/>
          <p:cNvSpPr>
            <a:spLocks noGrp="1"/>
          </p:cNvSpPr>
          <p:nvPr>
            <p:ph type="sldNum" sz="quarter" idx="5"/>
          </p:nvPr>
        </p:nvSpPr>
        <p:spPr/>
        <p:txBody>
          <a:bodyPr/>
          <a:lstStyle/>
          <a:p>
            <a:fld id="{4F3484B2-7D45-46A9-AA10-C2234E88C9BE}" type="slidenum">
              <a:rPr lang="et-EE" smtClean="0"/>
              <a:t>2</a:t>
            </a:fld>
            <a:endParaRPr lang="et-EE"/>
          </a:p>
        </p:txBody>
      </p:sp>
    </p:spTree>
    <p:extLst>
      <p:ext uri="{BB962C8B-B14F-4D97-AF65-F5344CB8AC3E}">
        <p14:creationId xmlns:p14="http://schemas.microsoft.com/office/powerpoint/2010/main" val="106652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6775-5F5A-1CCF-DF4E-A8D40A55B5A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FB8CDE56-55CD-047D-481A-D4939D5C980F}"/>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D5F99586-6F57-B282-B3CC-D10930368DFB}"/>
              </a:ext>
            </a:extLst>
          </p:cNvPr>
          <p:cNvSpPr>
            <a:spLocks noGrp="1"/>
          </p:cNvSpPr>
          <p:nvPr>
            <p:ph type="body" idx="1"/>
          </p:nvPr>
        </p:nvSpPr>
        <p:spPr/>
        <p:txBody>
          <a:bodyPr/>
          <a:lstStyle/>
          <a:p>
            <a:r>
              <a:rPr lang="et-EE" dirty="0"/>
              <a:t>Eestlase lemmik toit on ikka naaber ja olukord ei oleks </a:t>
            </a:r>
            <a:r>
              <a:rPr lang="et-EE" dirty="0" err="1"/>
              <a:t>vb</a:t>
            </a:r>
            <a:r>
              <a:rPr lang="et-EE" dirty="0"/>
              <a:t> üldse nii pessimistlik, kui naabril ei läheks meist paremini. </a:t>
            </a:r>
          </a:p>
          <a:p>
            <a:r>
              <a:rPr lang="et-EE" dirty="0"/>
              <a:t>Aga Leedu edu on see, mis meid teeb paljuski kadedaks. </a:t>
            </a:r>
          </a:p>
          <a:p>
            <a:r>
              <a:rPr lang="et-EE" dirty="0"/>
              <a:t>Aga </a:t>
            </a:r>
            <a:r>
              <a:rPr lang="et-EE" dirty="0" err="1"/>
              <a:t>vb</a:t>
            </a:r>
            <a:r>
              <a:rPr lang="et-EE" dirty="0"/>
              <a:t> isegi rohkem peaks muretsema, et konvergents Euroopaga pole viimastel aastatel enam toimunud. Pole ka teistel.</a:t>
            </a:r>
          </a:p>
        </p:txBody>
      </p:sp>
      <p:sp>
        <p:nvSpPr>
          <p:cNvPr id="4" name="Slaidinumbri kohatäide 3">
            <a:extLst>
              <a:ext uri="{FF2B5EF4-FFF2-40B4-BE49-F238E27FC236}">
                <a16:creationId xmlns:a16="http://schemas.microsoft.com/office/drawing/2014/main" id="{D1B9A79F-9AED-3BD4-E7C4-ED12F75BB87C}"/>
              </a:ext>
            </a:extLst>
          </p:cNvPr>
          <p:cNvSpPr>
            <a:spLocks noGrp="1"/>
          </p:cNvSpPr>
          <p:nvPr>
            <p:ph type="sldNum" sz="quarter" idx="5"/>
          </p:nvPr>
        </p:nvSpPr>
        <p:spPr/>
        <p:txBody>
          <a:bodyPr/>
          <a:lstStyle/>
          <a:p>
            <a:fld id="{4F3484B2-7D45-46A9-AA10-C2234E88C9BE}" type="slidenum">
              <a:rPr lang="et-EE" smtClean="0"/>
              <a:t>3</a:t>
            </a:fld>
            <a:endParaRPr lang="et-EE"/>
          </a:p>
        </p:txBody>
      </p:sp>
    </p:spTree>
    <p:extLst>
      <p:ext uri="{BB962C8B-B14F-4D97-AF65-F5344CB8AC3E}">
        <p14:creationId xmlns:p14="http://schemas.microsoft.com/office/powerpoint/2010/main" val="50612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3245-E33C-AD2C-8FDC-D5B9E3F99194}"/>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1EC0936C-48C2-426A-77CC-1F02DC0D5F3E}"/>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EECC2339-7A44-A1DE-779B-A2150A5F8C3A}"/>
              </a:ext>
            </a:extLst>
          </p:cNvPr>
          <p:cNvSpPr>
            <a:spLocks noGrp="1"/>
          </p:cNvSpPr>
          <p:nvPr>
            <p:ph type="body" idx="1"/>
          </p:nvPr>
        </p:nvSpPr>
        <p:spPr/>
        <p:txBody>
          <a:bodyPr/>
          <a:lstStyle/>
          <a:p>
            <a:r>
              <a:rPr lang="et-EE" sz="1200" b="0" i="0" kern="1200" dirty="0">
                <a:solidFill>
                  <a:schemeClr val="tx1"/>
                </a:solidFill>
                <a:effectLst/>
                <a:latin typeface="+mn-lt"/>
                <a:ea typeface="+mn-ea"/>
                <a:cs typeface="+mn-cs"/>
              </a:rPr>
              <a:t>Saksa kaitsetööstushiid </a:t>
            </a:r>
            <a:r>
              <a:rPr lang="et-EE" sz="1200" b="0" i="0" kern="1200" dirty="0" err="1">
                <a:solidFill>
                  <a:schemeClr val="tx1"/>
                </a:solidFill>
                <a:effectLst/>
                <a:latin typeface="+mn-lt"/>
                <a:ea typeface="+mn-ea"/>
                <a:cs typeface="+mn-cs"/>
              </a:rPr>
              <a:t>Rheinmetall</a:t>
            </a:r>
            <a:r>
              <a:rPr lang="et-EE" sz="1200" b="0" i="0" kern="1200" dirty="0">
                <a:solidFill>
                  <a:schemeClr val="tx1"/>
                </a:solidFill>
                <a:effectLst/>
                <a:latin typeface="+mn-lt"/>
                <a:ea typeface="+mn-ea"/>
                <a:cs typeface="+mn-cs"/>
              </a:rPr>
              <a:t> oli valmis Eestisse tehase püsti panema, kuid selle plaani elluviimine riigile liiga kulukaks läinud.</a:t>
            </a:r>
          </a:p>
          <a:p>
            <a:r>
              <a:rPr lang="et-EE" sz="1200" b="0" i="0" kern="1200" dirty="0">
                <a:solidFill>
                  <a:schemeClr val="tx1"/>
                </a:solidFill>
                <a:effectLst/>
                <a:latin typeface="+mn-lt"/>
                <a:ea typeface="+mn-ea"/>
                <a:cs typeface="+mn-cs"/>
              </a:rPr>
              <a:t>Nüüd rajab </a:t>
            </a:r>
            <a:r>
              <a:rPr lang="et-EE" sz="1200" b="0" i="0" kern="1200" dirty="0" err="1">
                <a:solidFill>
                  <a:schemeClr val="tx1"/>
                </a:solidFill>
                <a:effectLst/>
                <a:latin typeface="+mn-lt"/>
                <a:ea typeface="+mn-ea"/>
                <a:cs typeface="+mn-cs"/>
              </a:rPr>
              <a:t>Rheinmetall</a:t>
            </a:r>
            <a:r>
              <a:rPr lang="et-EE" sz="1200" b="0" i="0" kern="1200" dirty="0">
                <a:solidFill>
                  <a:schemeClr val="tx1"/>
                </a:solidFill>
                <a:effectLst/>
                <a:latin typeface="+mn-lt"/>
                <a:ea typeface="+mn-ea"/>
                <a:cs typeface="+mn-cs"/>
              </a:rPr>
              <a:t> järgmise tehase hoopis Lätti. </a:t>
            </a:r>
            <a:r>
              <a:rPr lang="et-EE" sz="1200" b="0" i="0" kern="1200" dirty="0" err="1">
                <a:solidFill>
                  <a:schemeClr val="tx1"/>
                </a:solidFill>
                <a:effectLst/>
                <a:latin typeface="+mn-lt"/>
                <a:ea typeface="+mn-ea"/>
                <a:cs typeface="+mn-cs"/>
              </a:rPr>
              <a:t>Rheinmetall</a:t>
            </a:r>
            <a:r>
              <a:rPr lang="et-EE" sz="1200" b="0" i="0" kern="1200" dirty="0">
                <a:solidFill>
                  <a:schemeClr val="tx1"/>
                </a:solidFill>
                <a:effectLst/>
                <a:latin typeface="+mn-lt"/>
                <a:ea typeface="+mn-ea"/>
                <a:cs typeface="+mn-cs"/>
              </a:rPr>
              <a:t> päris niisama sinna ei läinud, vaid ikkagi tehti konkreetsed tingimused, kui palju peab nende käest ostma, kui suured summad peab Läti valitsus ise sinna investeerima.</a:t>
            </a:r>
          </a:p>
          <a:p>
            <a:r>
              <a:rPr lang="et-EE" sz="1200" b="0" i="0" kern="1200" dirty="0">
                <a:solidFill>
                  <a:schemeClr val="tx1"/>
                </a:solidFill>
                <a:effectLst/>
                <a:latin typeface="+mn-lt"/>
                <a:ea typeface="+mn-ea"/>
                <a:cs typeface="+mn-cs"/>
              </a:rPr>
              <a:t>Eesti on otsustanud investeerida kaitsetööstusparkidesse, mille abil saab suured mürsutootjad siia soodsamalt tuua.</a:t>
            </a:r>
          </a:p>
          <a:p>
            <a:endParaRPr lang="et-EE" dirty="0"/>
          </a:p>
        </p:txBody>
      </p:sp>
      <p:sp>
        <p:nvSpPr>
          <p:cNvPr id="4" name="Slaidinumbri kohatäide 3">
            <a:extLst>
              <a:ext uri="{FF2B5EF4-FFF2-40B4-BE49-F238E27FC236}">
                <a16:creationId xmlns:a16="http://schemas.microsoft.com/office/drawing/2014/main" id="{998C69F4-1123-FE15-570A-A33DC2F011CC}"/>
              </a:ext>
            </a:extLst>
          </p:cNvPr>
          <p:cNvSpPr>
            <a:spLocks noGrp="1"/>
          </p:cNvSpPr>
          <p:nvPr>
            <p:ph type="sldNum" sz="quarter" idx="5"/>
          </p:nvPr>
        </p:nvSpPr>
        <p:spPr/>
        <p:txBody>
          <a:bodyPr/>
          <a:lstStyle/>
          <a:p>
            <a:fld id="{4F3484B2-7D45-46A9-AA10-C2234E88C9BE}" type="slidenum">
              <a:rPr lang="et-EE" smtClean="0"/>
              <a:t>4</a:t>
            </a:fld>
            <a:endParaRPr lang="et-EE"/>
          </a:p>
        </p:txBody>
      </p:sp>
    </p:spTree>
    <p:extLst>
      <p:ext uri="{BB962C8B-B14F-4D97-AF65-F5344CB8AC3E}">
        <p14:creationId xmlns:p14="http://schemas.microsoft.com/office/powerpoint/2010/main" val="52137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23ED6-8BF4-05DA-3DBE-C6CA9FF9397E}"/>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B7688184-B97B-11FC-FA72-C2FDAE3A5D92}"/>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BA6F54A1-087C-71C4-DD13-383729F2E90D}"/>
              </a:ext>
            </a:extLst>
          </p:cNvPr>
          <p:cNvSpPr>
            <a:spLocks noGrp="1"/>
          </p:cNvSpPr>
          <p:nvPr>
            <p:ph type="body" idx="1"/>
          </p:nvPr>
        </p:nvSpPr>
        <p:spPr/>
        <p:txBody>
          <a:bodyPr/>
          <a:lstStyle/>
          <a:p>
            <a:r>
              <a:rPr lang="et-EE" dirty="0"/>
              <a:t>Eesti jaoks Poola 9. ekspordipartner 3,6%. </a:t>
            </a:r>
          </a:p>
          <a:p>
            <a:r>
              <a:rPr lang="et-EE" dirty="0"/>
              <a:t>Läti jaoks Soome 10. 3% ja Leedu jaoks on Soome 15. partner</a:t>
            </a:r>
          </a:p>
          <a:p>
            <a:r>
              <a:rPr lang="et-EE" dirty="0"/>
              <a:t>Eesti jaoks TOP5 on 49,5%. Läti jaoks 47,5% ka Leedu jaoks 43,7%</a:t>
            </a:r>
          </a:p>
        </p:txBody>
      </p:sp>
      <p:sp>
        <p:nvSpPr>
          <p:cNvPr id="4" name="Slaidinumbri kohatäide 3">
            <a:extLst>
              <a:ext uri="{FF2B5EF4-FFF2-40B4-BE49-F238E27FC236}">
                <a16:creationId xmlns:a16="http://schemas.microsoft.com/office/drawing/2014/main" id="{F400D621-FD0C-AD5A-8D13-4CE384D5FAD6}"/>
              </a:ext>
            </a:extLst>
          </p:cNvPr>
          <p:cNvSpPr>
            <a:spLocks noGrp="1"/>
          </p:cNvSpPr>
          <p:nvPr>
            <p:ph type="sldNum" sz="quarter" idx="5"/>
          </p:nvPr>
        </p:nvSpPr>
        <p:spPr/>
        <p:txBody>
          <a:bodyPr/>
          <a:lstStyle/>
          <a:p>
            <a:fld id="{4F3484B2-7D45-46A9-AA10-C2234E88C9BE}" type="slidenum">
              <a:rPr lang="et-EE" smtClean="0"/>
              <a:t>6</a:t>
            </a:fld>
            <a:endParaRPr lang="et-EE"/>
          </a:p>
        </p:txBody>
      </p:sp>
    </p:spTree>
    <p:extLst>
      <p:ext uri="{BB962C8B-B14F-4D97-AF65-F5344CB8AC3E}">
        <p14:creationId xmlns:p14="http://schemas.microsoft.com/office/powerpoint/2010/main" val="267968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normAutofit fontScale="77500" lnSpcReduction="20000"/>
          </a:bodyPr>
          <a:lstStyle/>
          <a:p>
            <a:r>
              <a:rPr lang="et-EE" dirty="0"/>
              <a:t>Tugevused</a:t>
            </a:r>
          </a:p>
          <a:p>
            <a:pPr lvl="1"/>
            <a:r>
              <a:rPr lang="et-EE" sz="3000" dirty="0"/>
              <a:t>Dünaamiline idude keskkond</a:t>
            </a:r>
          </a:p>
          <a:p>
            <a:pPr lvl="1"/>
            <a:r>
              <a:rPr lang="et-EE" sz="3000" dirty="0"/>
              <a:t>Avatud teadus</a:t>
            </a:r>
          </a:p>
          <a:p>
            <a:pPr lvl="1"/>
            <a:r>
              <a:rPr lang="et-EE" sz="3000" dirty="0"/>
              <a:t>Stabiilne rahastamine</a:t>
            </a:r>
          </a:p>
          <a:p>
            <a:r>
              <a:rPr lang="et-EE" dirty="0"/>
              <a:t>Nõrkused</a:t>
            </a:r>
          </a:p>
          <a:p>
            <a:pPr lvl="1"/>
            <a:r>
              <a:rPr lang="et-EE" sz="3000" dirty="0"/>
              <a:t>Madal osalus teadusvõrgustikes</a:t>
            </a:r>
          </a:p>
          <a:p>
            <a:pPr lvl="1"/>
            <a:r>
              <a:rPr lang="et-EE" sz="3000" dirty="0"/>
              <a:t>Kommertsialiseerimise madal tase</a:t>
            </a:r>
          </a:p>
          <a:p>
            <a:pPr lvl="1"/>
            <a:r>
              <a:rPr lang="et-EE" sz="3000" dirty="0"/>
              <a:t>Vähene sihipärane innovatsioonipoliitika</a:t>
            </a:r>
          </a:p>
          <a:p>
            <a:r>
              <a:rPr lang="et-EE" dirty="0"/>
              <a:t>Võimalused</a:t>
            </a:r>
          </a:p>
          <a:p>
            <a:pPr lvl="1"/>
            <a:r>
              <a:rPr lang="et-EE" sz="3000" dirty="0"/>
              <a:t>Digiroheline üleminek</a:t>
            </a:r>
          </a:p>
          <a:p>
            <a:pPr lvl="1"/>
            <a:r>
              <a:rPr lang="et-EE" sz="3000" dirty="0"/>
              <a:t>Avaliku ja erasektori koostöö</a:t>
            </a:r>
          </a:p>
          <a:p>
            <a:pPr lvl="1"/>
            <a:r>
              <a:rPr lang="et-EE" sz="3000" dirty="0"/>
              <a:t>Testkeskkondade arendamine</a:t>
            </a:r>
          </a:p>
          <a:p>
            <a:r>
              <a:rPr lang="et-EE" dirty="0"/>
              <a:t>Ohud</a:t>
            </a:r>
          </a:p>
          <a:p>
            <a:pPr lvl="1"/>
            <a:r>
              <a:rPr lang="et-EE" sz="3000" dirty="0"/>
              <a:t>Rahastuse ebastabiilsus </a:t>
            </a:r>
          </a:p>
          <a:p>
            <a:pPr lvl="1"/>
            <a:r>
              <a:rPr lang="et-EE" sz="3000" dirty="0"/>
              <a:t>Talentide väljavool</a:t>
            </a:r>
          </a:p>
          <a:p>
            <a:pPr lvl="1"/>
            <a:r>
              <a:rPr lang="et-EE" sz="3000" dirty="0"/>
              <a:t>Innovatsioonipoliitika killustatus</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7</a:t>
            </a:fld>
            <a:endParaRPr lang="et-EE"/>
          </a:p>
        </p:txBody>
      </p:sp>
    </p:spTree>
    <p:extLst>
      <p:ext uri="{BB962C8B-B14F-4D97-AF65-F5344CB8AC3E}">
        <p14:creationId xmlns:p14="http://schemas.microsoft.com/office/powerpoint/2010/main" val="110738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756D9-396E-CB2B-7618-3B5D037DA716}"/>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8BEBCE66-07A2-23BA-CC1B-B2937C07C7DD}"/>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9014D095-A93A-8446-A4C9-A0D8636B2B69}"/>
              </a:ext>
            </a:extLst>
          </p:cNvPr>
          <p:cNvSpPr>
            <a:spLocks noGrp="1"/>
          </p:cNvSpPr>
          <p:nvPr>
            <p:ph type="body" idx="1"/>
          </p:nvPr>
        </p:nvSpPr>
        <p:spPr/>
        <p:txBody>
          <a:bodyPr/>
          <a:lstStyle/>
          <a:p>
            <a:endParaRPr lang="et-EE" dirty="0"/>
          </a:p>
        </p:txBody>
      </p:sp>
      <p:sp>
        <p:nvSpPr>
          <p:cNvPr id="4" name="Slaidinumbri kohatäide 3">
            <a:extLst>
              <a:ext uri="{FF2B5EF4-FFF2-40B4-BE49-F238E27FC236}">
                <a16:creationId xmlns:a16="http://schemas.microsoft.com/office/drawing/2014/main" id="{154F374E-1956-D162-6E02-3DF206E5FB48}"/>
              </a:ext>
            </a:extLst>
          </p:cNvPr>
          <p:cNvSpPr>
            <a:spLocks noGrp="1"/>
          </p:cNvSpPr>
          <p:nvPr>
            <p:ph type="sldNum" sz="quarter" idx="5"/>
          </p:nvPr>
        </p:nvSpPr>
        <p:spPr/>
        <p:txBody>
          <a:bodyPr/>
          <a:lstStyle/>
          <a:p>
            <a:fld id="{4F3484B2-7D45-46A9-AA10-C2234E88C9BE}" type="slidenum">
              <a:rPr lang="et-EE" smtClean="0"/>
              <a:t>9</a:t>
            </a:fld>
            <a:endParaRPr lang="et-EE"/>
          </a:p>
        </p:txBody>
      </p:sp>
    </p:spTree>
    <p:extLst>
      <p:ext uri="{BB962C8B-B14F-4D97-AF65-F5344CB8AC3E}">
        <p14:creationId xmlns:p14="http://schemas.microsoft.com/office/powerpoint/2010/main" val="295188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38DD-F004-E725-7063-C0899CB5B198}"/>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3E46DB89-502F-873F-0CFE-6DF426861DEA}"/>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D5680158-7A91-0BCA-3239-A421A7785CFE}"/>
              </a:ext>
            </a:extLst>
          </p:cNvPr>
          <p:cNvSpPr>
            <a:spLocks noGrp="1"/>
          </p:cNvSpPr>
          <p:nvPr>
            <p:ph type="body" idx="1"/>
          </p:nvPr>
        </p:nvSpPr>
        <p:spPr/>
        <p:txBody>
          <a:bodyPr>
            <a:normAutofit fontScale="85000" lnSpcReduction="10000"/>
          </a:bodyPr>
          <a:lstStyle/>
          <a:p>
            <a:pPr rtl="0" fontAlgn="base"/>
            <a:r>
              <a:rPr lang="et-EE" sz="1200" b="0" i="0" kern="1200" dirty="0">
                <a:solidFill>
                  <a:schemeClr val="tx1"/>
                </a:solidFill>
                <a:effectLst/>
                <a:latin typeface="+mn-lt"/>
                <a:ea typeface="+mn-ea"/>
                <a:cs typeface="+mn-cs"/>
              </a:rPr>
              <a:t>Kui vaadata sisse statistikasse, siis </a:t>
            </a:r>
            <a:r>
              <a:rPr lang="et-EE" sz="1200" b="0" i="0" kern="1200" dirty="0" err="1">
                <a:solidFill>
                  <a:schemeClr val="tx1"/>
                </a:solidFill>
                <a:effectLst/>
                <a:latin typeface="+mn-lt"/>
                <a:ea typeface="+mn-ea"/>
                <a:cs typeface="+mn-cs"/>
              </a:rPr>
              <a:t>Eurostati</a:t>
            </a:r>
            <a:r>
              <a:rPr lang="et-EE" sz="1200" b="0" i="0" kern="1200" dirty="0">
                <a:solidFill>
                  <a:schemeClr val="tx1"/>
                </a:solidFill>
                <a:effectLst/>
                <a:latin typeface="+mn-lt"/>
                <a:ea typeface="+mn-ea"/>
                <a:cs typeface="+mn-cs"/>
              </a:rPr>
              <a:t> hiljuti avaldatud </a:t>
            </a:r>
            <a:r>
              <a:rPr lang="et-EE" sz="1200" b="0" i="0" u="sng" strike="noStrike" kern="1200" dirty="0">
                <a:solidFill>
                  <a:schemeClr val="tx1"/>
                </a:solidFill>
                <a:effectLst/>
                <a:latin typeface="+mn-lt"/>
                <a:ea typeface="+mn-ea"/>
                <a:cs typeface="+mn-cs"/>
                <a:hlinkClick r:id="rId3"/>
              </a:rPr>
              <a:t>andmed</a:t>
            </a:r>
            <a:r>
              <a:rPr lang="et-EE" sz="1200" b="0" i="0" kern="1200" dirty="0">
                <a:solidFill>
                  <a:schemeClr val="tx1"/>
                </a:solidFill>
                <a:effectLst/>
                <a:latin typeface="+mn-lt"/>
                <a:ea typeface="+mn-ea"/>
                <a:cs typeface="+mn-cs"/>
              </a:rPr>
              <a:t> näitavad, et riikide panus teadus- ja arendustegevustesse (TA) on viimase 10 aastaga kasvanud poole võrra. Eriti rõõmustav oli näha, et </a:t>
            </a:r>
            <a:r>
              <a:rPr lang="et-EE" sz="1200" b="1" i="0" kern="1200" dirty="0">
                <a:solidFill>
                  <a:schemeClr val="tx1"/>
                </a:solidFill>
                <a:effectLst/>
                <a:latin typeface="+mn-lt"/>
                <a:ea typeface="+mn-ea"/>
                <a:cs typeface="+mn-cs"/>
              </a:rPr>
              <a:t>2023. aastal oli Eesti avaliku sektori TA-tegevuste investeeringute maht osakaaluna </a:t>
            </a:r>
            <a:r>
              <a:rPr lang="et-EE" sz="1200" b="1" i="0" kern="1200" dirty="0" err="1">
                <a:solidFill>
                  <a:schemeClr val="tx1"/>
                </a:solidFill>
                <a:effectLst/>
                <a:latin typeface="+mn-lt"/>
                <a:ea typeface="+mn-ea"/>
                <a:cs typeface="+mn-cs"/>
              </a:rPr>
              <a:t>SKP-st</a:t>
            </a:r>
            <a:r>
              <a:rPr lang="et-EE" sz="1200" b="1" i="0" kern="1200" dirty="0">
                <a:solidFill>
                  <a:schemeClr val="tx1"/>
                </a:solidFill>
                <a:effectLst/>
                <a:latin typeface="+mn-lt"/>
                <a:ea typeface="+mn-ea"/>
                <a:cs typeface="+mn-cs"/>
              </a:rPr>
              <a:t> Euroopa Liidus teisel kohal pärast Saksamaad</a:t>
            </a:r>
            <a:r>
              <a:rPr lang="et-EE" sz="1200" b="0" i="0" kern="1200" dirty="0">
                <a:solidFill>
                  <a:schemeClr val="tx1"/>
                </a:solidFill>
                <a:effectLst/>
                <a:latin typeface="+mn-lt"/>
                <a:ea typeface="+mn-ea"/>
                <a:cs typeface="+mn-cs"/>
              </a:rPr>
              <a:t>. Riigieelarvest suuname </a:t>
            </a:r>
            <a:r>
              <a:rPr lang="et-EE" sz="1200" b="1" i="0" kern="1200" dirty="0">
                <a:solidFill>
                  <a:schemeClr val="tx1"/>
                </a:solidFill>
                <a:effectLst/>
                <a:latin typeface="+mn-lt"/>
                <a:ea typeface="+mn-ea"/>
                <a:cs typeface="+mn-cs"/>
              </a:rPr>
              <a:t>igal aastal teadus- ja arendustegevusele 1 protsent </a:t>
            </a:r>
            <a:r>
              <a:rPr lang="et-EE" sz="1200" b="1" i="0" kern="1200" dirty="0" err="1">
                <a:solidFill>
                  <a:schemeClr val="tx1"/>
                </a:solidFill>
                <a:effectLst/>
                <a:latin typeface="+mn-lt"/>
                <a:ea typeface="+mn-ea"/>
                <a:cs typeface="+mn-cs"/>
              </a:rPr>
              <a:t>SKP-st</a:t>
            </a:r>
            <a:r>
              <a:rPr lang="et-EE" sz="1200" b="1" i="0" kern="1200" dirty="0">
                <a:solidFill>
                  <a:schemeClr val="tx1"/>
                </a:solidFill>
                <a:effectLst/>
                <a:latin typeface="+mn-lt"/>
                <a:ea typeface="+mn-ea"/>
                <a:cs typeface="+mn-cs"/>
              </a:rPr>
              <a:t> ehk üle 440 miljoni euro</a:t>
            </a:r>
            <a:r>
              <a:rPr lang="et-EE" sz="1200" b="0" i="0" kern="1200" dirty="0">
                <a:solidFill>
                  <a:schemeClr val="tx1"/>
                </a:solidFill>
                <a:effectLst/>
                <a:latin typeface="+mn-lt"/>
                <a:ea typeface="+mn-ea"/>
                <a:cs typeface="+mn-cs"/>
              </a:rPr>
              <a:t>. Eesmärk on saavutatud taset hoida.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Statistikaameti andmetel on ka Eesti ettevõtted üha enam investeerimas arendustegevustesse – </a:t>
            </a:r>
            <a:r>
              <a:rPr lang="et-EE" sz="1200" b="1" i="0" kern="1200" dirty="0">
                <a:solidFill>
                  <a:schemeClr val="tx1"/>
                </a:solidFill>
                <a:effectLst/>
                <a:latin typeface="+mn-lt"/>
                <a:ea typeface="+mn-ea"/>
                <a:cs typeface="+mn-cs"/>
              </a:rPr>
              <a:t>2023. aastal investeeris erasektor TA-sse 405 miljonit eurot (1,08% </a:t>
            </a:r>
            <a:r>
              <a:rPr lang="et-EE" sz="1200" b="1" i="0" kern="1200" dirty="0" err="1">
                <a:solidFill>
                  <a:schemeClr val="tx1"/>
                </a:solidFill>
                <a:effectLst/>
                <a:latin typeface="+mn-lt"/>
                <a:ea typeface="+mn-ea"/>
                <a:cs typeface="+mn-cs"/>
              </a:rPr>
              <a:t>SKPst</a:t>
            </a:r>
            <a:r>
              <a:rPr lang="et-EE" sz="1200" b="1" i="0" kern="1200" dirty="0">
                <a:solidFill>
                  <a:schemeClr val="tx1"/>
                </a:solidFill>
                <a:effectLst/>
                <a:latin typeface="+mn-lt"/>
                <a:ea typeface="+mn-ea"/>
                <a:cs typeface="+mn-cs"/>
              </a:rPr>
              <a:t>), mida on rohkem kui kunagi varem</a:t>
            </a:r>
            <a:r>
              <a:rPr lang="et-EE" sz="1200" b="0" i="0" kern="1200" dirty="0">
                <a:solidFill>
                  <a:schemeClr val="tx1"/>
                </a:solidFill>
                <a:effectLst/>
                <a:latin typeface="+mn-lt"/>
                <a:ea typeface="+mn-ea"/>
                <a:cs typeface="+mn-cs"/>
              </a:rPr>
              <a:t>. Kuigi trend on positiivne, siis see ei ole veel piisav. Erasektori suurema panuse hoogustamiseks oleme loonud mitmeid tugimeetmeid ja algatusi.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Näiteks, </a:t>
            </a:r>
            <a:r>
              <a:rPr lang="et-EE" sz="1200" b="0" i="0" kern="1200" dirty="0" err="1">
                <a:solidFill>
                  <a:schemeClr val="tx1"/>
                </a:solidFill>
                <a:effectLst/>
                <a:latin typeface="+mn-lt"/>
                <a:ea typeface="+mn-ea"/>
                <a:cs typeface="+mn-cs"/>
              </a:rPr>
              <a:t>EISi</a:t>
            </a:r>
            <a:r>
              <a:rPr lang="et-EE" sz="1200" b="0" i="0" kern="1200" dirty="0">
                <a:solidFill>
                  <a:schemeClr val="tx1"/>
                </a:solidFill>
                <a:effectLst/>
                <a:latin typeface="+mn-lt"/>
                <a:ea typeface="+mn-ea"/>
                <a:cs typeface="+mn-cs"/>
              </a:rPr>
              <a:t> all olev </a:t>
            </a:r>
            <a:r>
              <a:rPr lang="et-EE" sz="1200" b="1" i="0" kern="1200" dirty="0">
                <a:solidFill>
                  <a:schemeClr val="tx1"/>
                </a:solidFill>
                <a:effectLst/>
                <a:latin typeface="+mn-lt"/>
                <a:ea typeface="+mn-ea"/>
                <a:cs typeface="+mn-cs"/>
              </a:rPr>
              <a:t>rakendusuuringute programm (RUP)</a:t>
            </a:r>
            <a:r>
              <a:rPr lang="et-EE" sz="1200" b="0" i="0" kern="1200" dirty="0">
                <a:solidFill>
                  <a:schemeClr val="tx1"/>
                </a:solidFill>
                <a:effectLst/>
                <a:latin typeface="+mn-lt"/>
                <a:ea typeface="+mn-ea"/>
                <a:cs typeface="+mn-cs"/>
              </a:rPr>
              <a:t>, mille abil motiveerime ettevõtteid teaduspõhisesse innovatsiooni panustama ja viima läbi arendustöid – toetuse abil saab luua ja testida prototüüpe ning läbi viia esmaseid valideerimisi. Programmiga rahastame umbes 40 miljoni euro ulatuses projekte aastas. Senine statistika näitab, et rakendusuuringuid teostanud ettevõtted on edukad – nende </a:t>
            </a:r>
            <a:r>
              <a:rPr lang="et-EE" sz="1200" b="1" i="0" kern="1200" dirty="0">
                <a:solidFill>
                  <a:schemeClr val="tx1"/>
                </a:solidFill>
                <a:effectLst/>
                <a:latin typeface="+mn-lt"/>
                <a:ea typeface="+mn-ea"/>
                <a:cs typeface="+mn-cs"/>
              </a:rPr>
              <a:t>tootlikkus on 120% Euroopa Liidu keskmisest</a:t>
            </a:r>
            <a:r>
              <a:rPr lang="et-EE" sz="1200" b="0" i="0" kern="1200" dirty="0">
                <a:solidFill>
                  <a:schemeClr val="tx1"/>
                </a:solidFill>
                <a:effectLst/>
                <a:latin typeface="+mn-lt"/>
                <a:ea typeface="+mn-ea"/>
                <a:cs typeface="+mn-cs"/>
              </a:rPr>
              <a:t>, mis on rohkem kui meie siht. Samuti on nende ettevõtete käive kasvanud jõudsamalt kui ettevõtjatel, kes arendustegevusega ei tegele.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Lisaks soodustame ettevõtetes innovatsiooni </a:t>
            </a:r>
            <a:r>
              <a:rPr lang="et-EE" sz="1200" b="1" i="0" kern="1200" dirty="0">
                <a:solidFill>
                  <a:schemeClr val="tx1"/>
                </a:solidFill>
                <a:effectLst/>
                <a:latin typeface="+mn-lt"/>
                <a:ea typeface="+mn-ea"/>
                <a:cs typeface="+mn-cs"/>
              </a:rPr>
              <a:t>teadus-arendustöötaja toetusega</a:t>
            </a:r>
            <a:r>
              <a:rPr lang="et-EE" sz="1200" b="0" i="0" kern="1200" dirty="0">
                <a:solidFill>
                  <a:schemeClr val="tx1"/>
                </a:solidFill>
                <a:effectLst/>
                <a:latin typeface="+mn-lt"/>
                <a:ea typeface="+mn-ea"/>
                <a:cs typeface="+mn-cs"/>
              </a:rPr>
              <a:t>, mis tähendab, et kui palkad endale firmasse teadlase või inseneri, siis riik maksab kuni 50 protsenti arendustöötaja tulumaksust tagasi. Ka selle toetuse eesmärk on </a:t>
            </a:r>
            <a:r>
              <a:rPr lang="et-EE" sz="1200" b="1" i="0" kern="1200" dirty="0">
                <a:solidFill>
                  <a:schemeClr val="tx1"/>
                </a:solidFill>
                <a:effectLst/>
                <a:latin typeface="+mn-lt"/>
                <a:ea typeface="+mn-ea"/>
                <a:cs typeface="+mn-cs"/>
              </a:rPr>
              <a:t>hoogustada kallimate ning konkurentsivõimeliste toodete ja teenuste osakaalu kasvu Eesti </a:t>
            </a:r>
            <a:r>
              <a:rPr lang="et-EE" sz="1200" b="0" i="0" kern="1200" dirty="0">
                <a:solidFill>
                  <a:schemeClr val="tx1"/>
                </a:solidFill>
                <a:effectLst/>
                <a:latin typeface="+mn-lt"/>
                <a:ea typeface="+mn-ea"/>
                <a:cs typeface="+mn-cs"/>
              </a:rPr>
              <a:t>majanduses.  </a:t>
            </a:r>
          </a:p>
          <a:p>
            <a:pPr rtl="0" fontAlgn="base"/>
            <a:r>
              <a:rPr lang="et-EE" sz="1200" b="0" i="0" kern="1200" dirty="0">
                <a:solidFill>
                  <a:schemeClr val="tx1"/>
                </a:solidFill>
                <a:effectLst/>
                <a:latin typeface="+mn-lt"/>
                <a:ea typeface="+mn-ea"/>
                <a:cs typeface="+mn-cs"/>
              </a:rPr>
              <a:t> </a:t>
            </a:r>
          </a:p>
          <a:p>
            <a:pPr rtl="0" fontAlgn="base"/>
            <a:r>
              <a:rPr lang="et-EE" sz="1200" b="0" i="0" kern="1200" dirty="0">
                <a:solidFill>
                  <a:schemeClr val="tx1"/>
                </a:solidFill>
                <a:effectLst/>
                <a:latin typeface="+mn-lt"/>
                <a:ea typeface="+mn-ea"/>
                <a:cs typeface="+mn-cs"/>
              </a:rPr>
              <a:t>Kui kevadises voorus rahastati enam kui 200 ettevõtet üle Eesti kogusummas ligi 2,2 miljonit eurot, siis nüüd juba üle 260 ettevõtte kogusummas ligi 3 miljonit eurot. Toetus aitas palka maksta 1700 kõrgelt kvalifitseeritud eksperdile. Palgatoetuse suurenev populaarsus näitab, et ettevõtted näevad väärtust teadus- ja arendustegevustel. </a:t>
            </a:r>
          </a:p>
          <a:p>
            <a:pPr rtl="0" fontAlgn="base"/>
            <a:endParaRPr lang="et-EE" sz="1200" b="0" i="0" kern="1200" dirty="0">
              <a:solidFill>
                <a:schemeClr val="tx1"/>
              </a:solidFill>
              <a:effectLst/>
              <a:latin typeface="+mn-lt"/>
              <a:ea typeface="+mn-ea"/>
              <a:cs typeface="+mn-cs"/>
            </a:endParaRPr>
          </a:p>
          <a:p>
            <a:endParaRPr lang="et-EE" dirty="0"/>
          </a:p>
        </p:txBody>
      </p:sp>
      <p:sp>
        <p:nvSpPr>
          <p:cNvPr id="4" name="Slaidinumbri kohatäide 3">
            <a:extLst>
              <a:ext uri="{FF2B5EF4-FFF2-40B4-BE49-F238E27FC236}">
                <a16:creationId xmlns:a16="http://schemas.microsoft.com/office/drawing/2014/main" id="{9E48A8FE-3469-899D-FD7C-D4EB7436692A}"/>
              </a:ext>
            </a:extLst>
          </p:cNvPr>
          <p:cNvSpPr>
            <a:spLocks noGrp="1"/>
          </p:cNvSpPr>
          <p:nvPr>
            <p:ph type="sldNum" sz="quarter" idx="5"/>
          </p:nvPr>
        </p:nvSpPr>
        <p:spPr/>
        <p:txBody>
          <a:bodyPr/>
          <a:lstStyle/>
          <a:p>
            <a:fld id="{4F3484B2-7D45-46A9-AA10-C2234E88C9BE}" type="slidenum">
              <a:rPr lang="et-EE" smtClean="0"/>
              <a:t>10</a:t>
            </a:fld>
            <a:endParaRPr lang="et-EE"/>
          </a:p>
        </p:txBody>
      </p:sp>
    </p:spTree>
    <p:extLst>
      <p:ext uri="{BB962C8B-B14F-4D97-AF65-F5344CB8AC3E}">
        <p14:creationId xmlns:p14="http://schemas.microsoft.com/office/powerpoint/2010/main" val="368769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01C3-CC6E-B6AA-58ED-C23C62A8CE23}"/>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3CB88AC3-0521-C56B-DF4A-FB983A6250F7}"/>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25196D6E-FD59-88C2-B66F-436B821702CC}"/>
              </a:ext>
            </a:extLst>
          </p:cNvPr>
          <p:cNvSpPr>
            <a:spLocks noGrp="1"/>
          </p:cNvSpPr>
          <p:nvPr>
            <p:ph type="body" idx="1"/>
          </p:nvPr>
        </p:nvSpPr>
        <p:spPr/>
        <p:txBody>
          <a:bodyPr/>
          <a:lstStyle/>
          <a:p>
            <a:r>
              <a:rPr lang="et-EE" sz="1200" b="0" i="0" kern="1200" dirty="0">
                <a:solidFill>
                  <a:schemeClr val="tx1"/>
                </a:solidFill>
                <a:effectLst/>
                <a:latin typeface="+mn-lt"/>
                <a:ea typeface="+mn-ea"/>
                <a:cs typeface="+mn-cs"/>
              </a:rPr>
              <a:t>Innovatsiooni kiiremini turule jõudmiseks on loomisel</a:t>
            </a:r>
            <a:r>
              <a:rPr lang="et-EE" sz="1200" b="1" i="0" kern="1200" dirty="0">
                <a:solidFill>
                  <a:schemeClr val="tx1"/>
                </a:solidFill>
                <a:effectLst/>
                <a:latin typeface="+mn-lt"/>
                <a:ea typeface="+mn-ea"/>
                <a:cs typeface="+mn-cs"/>
              </a:rPr>
              <a:t> reaalelulised testkeskkonnad ehk regulatiivliivakastid, </a:t>
            </a:r>
            <a:r>
              <a:rPr lang="et-EE" sz="1200" b="0" i="0" kern="1200" dirty="0">
                <a:solidFill>
                  <a:schemeClr val="tx1"/>
                </a:solidFill>
                <a:effectLst/>
                <a:latin typeface="+mn-lt"/>
                <a:ea typeface="+mn-ea"/>
                <a:cs typeface="+mn-cs"/>
              </a:rPr>
              <a:t>kus ettevõtted saavad järelevalve all testida tulevikulahendusi, mida seadusandlus veel kasutada ei võimalda. See tähendab, et ettevõtjad saavad edaspidi innovaatilisi ärimudeleid ja tehnoloogiaid kiiremini turule tuua. Ettevõtja ja riik saavad koguda andmeid, et arendada päriselule vastavaid tooteid ning täiendada ja kaasajastada seadusandlust. Nt iseteenindusapteegid, toitu vedavad kullerrobotid jne. </a:t>
            </a:r>
            <a:br>
              <a:rPr lang="et-EE" sz="1200" b="0" i="0" kern="1200" dirty="0">
                <a:solidFill>
                  <a:schemeClr val="tx1"/>
                </a:solidFill>
                <a:effectLst/>
                <a:latin typeface="+mn-lt"/>
                <a:ea typeface="+mn-ea"/>
                <a:cs typeface="+mn-cs"/>
              </a:rPr>
            </a:br>
            <a:endParaRPr lang="et-EE" dirty="0"/>
          </a:p>
        </p:txBody>
      </p:sp>
      <p:sp>
        <p:nvSpPr>
          <p:cNvPr id="4" name="Slaidinumbri kohatäide 3">
            <a:extLst>
              <a:ext uri="{FF2B5EF4-FFF2-40B4-BE49-F238E27FC236}">
                <a16:creationId xmlns:a16="http://schemas.microsoft.com/office/drawing/2014/main" id="{E272F3C8-55BE-568A-5A53-2D53C90A88FC}"/>
              </a:ext>
            </a:extLst>
          </p:cNvPr>
          <p:cNvSpPr>
            <a:spLocks noGrp="1"/>
          </p:cNvSpPr>
          <p:nvPr>
            <p:ph type="sldNum" sz="quarter" idx="5"/>
          </p:nvPr>
        </p:nvSpPr>
        <p:spPr/>
        <p:txBody>
          <a:bodyPr/>
          <a:lstStyle/>
          <a:p>
            <a:fld id="{4F3484B2-7D45-46A9-AA10-C2234E88C9BE}" type="slidenum">
              <a:rPr lang="et-EE" smtClean="0"/>
              <a:t>11</a:t>
            </a:fld>
            <a:endParaRPr lang="et-EE"/>
          </a:p>
        </p:txBody>
      </p:sp>
    </p:spTree>
    <p:extLst>
      <p:ext uri="{BB962C8B-B14F-4D97-AF65-F5344CB8AC3E}">
        <p14:creationId xmlns:p14="http://schemas.microsoft.com/office/powerpoint/2010/main" val="2211716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a:t>Lühikese loeteluga võib kasutada ikoone</a:t>
            </a:r>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124478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180382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leht 2">
    <p:bg>
      <p:bgPr>
        <a:solidFill>
          <a:srgbClr val="003087"/>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26974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147537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leht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29003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a:t>Teema</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9" r="9119" b="-114"/>
          <a:stretch/>
        </p:blipFill>
        <p:spPr>
          <a:xfrm>
            <a:off x="7880400" y="-40084"/>
            <a:ext cx="4316436" cy="6912768"/>
          </a:xfrm>
          <a:prstGeom prst="rect">
            <a:avLst/>
          </a:prstGeom>
        </p:spPr>
      </p:pic>
      <p:sp>
        <p:nvSpPr>
          <p:cNvPr id="6"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tx1">
                    <a:lumMod val="50000"/>
                    <a:lumOff val="50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 </a:t>
            </a:r>
          </a:p>
        </p:txBody>
      </p:sp>
    </p:spTree>
    <p:extLst>
      <p:ext uri="{BB962C8B-B14F-4D97-AF65-F5344CB8AC3E}">
        <p14:creationId xmlns:p14="http://schemas.microsoft.com/office/powerpoint/2010/main" val="64492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368152"/>
          </a:xfrm>
        </p:spPr>
        <p:txBody>
          <a:bodyPr wrap="none">
            <a:noAutofit/>
          </a:bodyPr>
          <a:lstStyle>
            <a:lvl1pPr algn="l">
              <a:defRPr sz="4800" baseline="0">
                <a:solidFill>
                  <a:schemeClr val="bg1"/>
                </a:solidFill>
                <a:latin typeface="Arial Narrow" pitchFamily="34" charset="0"/>
              </a:defRPr>
            </a:lvl1pPr>
          </a:lstStyle>
          <a:p>
            <a:r>
              <a:rPr lang="et-EE" dirty="0"/>
              <a:t>Vaheslaidide taustaks võib kasutada </a:t>
            </a:r>
            <a:br>
              <a:rPr lang="et-EE" dirty="0"/>
            </a:br>
            <a:r>
              <a:rPr lang="et-EE" dirty="0"/>
              <a:t>temaatilisi koloreeritud fotosid</a:t>
            </a:r>
          </a:p>
        </p:txBody>
      </p:sp>
    </p:spTree>
    <p:extLst>
      <p:ext uri="{BB962C8B-B14F-4D97-AF65-F5344CB8AC3E}">
        <p14:creationId xmlns:p14="http://schemas.microsoft.com/office/powerpoint/2010/main" val="412699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
        <p:nvSpPr>
          <p:cNvPr id="7" name="TextBox 6"/>
          <p:cNvSpPr txBox="1"/>
          <p:nvPr userDrawn="1"/>
        </p:nvSpPr>
        <p:spPr>
          <a:xfrm rot="-5400000">
            <a:off x="-1138954" y="4828370"/>
            <a:ext cx="2832851" cy="584775"/>
          </a:xfrm>
          <a:prstGeom prst="rect">
            <a:avLst/>
          </a:prstGeom>
          <a:noFill/>
        </p:spPr>
        <p:txBody>
          <a:bodyPr wrap="square" rtlCol="0">
            <a:spAutoFit/>
          </a:bodyPr>
          <a:lstStyle/>
          <a:p>
            <a:r>
              <a:rPr lang="et-EE" sz="1600" dirty="0">
                <a:solidFill>
                  <a:schemeClr val="bg1">
                    <a:lumMod val="75000"/>
                  </a:schemeClr>
                </a:solidFill>
              </a:rPr>
              <a:t>Majandus- ja kommunikatsiooniministeerium</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0" name="TextBox 9"/>
          <p:cNvSpPr txBox="1"/>
          <p:nvPr userDrawn="1"/>
        </p:nvSpPr>
        <p:spPr>
          <a:xfrm rot="-5400000">
            <a:off x="-1023408" y="4696730"/>
            <a:ext cx="2832850" cy="830997"/>
          </a:xfrm>
          <a:prstGeom prst="rect">
            <a:avLst/>
          </a:prstGeom>
          <a:noFill/>
        </p:spPr>
        <p:txBody>
          <a:bodyPr wrap="square" rtlCol="0">
            <a:spAutoFit/>
          </a:bodyPr>
          <a:lstStyle/>
          <a:p>
            <a:pPr marL="0" marR="0" lvl="0" indent="0" algn="l" defTabSz="1214963" rtl="0" eaLnBrk="1" fontAlgn="auto" latinLnBrk="0" hangingPunct="1">
              <a:lnSpc>
                <a:spcPct val="100000"/>
              </a:lnSpc>
              <a:spcBef>
                <a:spcPts val="0"/>
              </a:spcBef>
              <a:spcAft>
                <a:spcPts val="0"/>
              </a:spcAft>
              <a:buClrTx/>
              <a:buSzTx/>
              <a:buFontTx/>
              <a:buNone/>
              <a:tabLst/>
              <a:defRPr/>
            </a:pPr>
            <a:r>
              <a:rPr lang="et-EE" sz="1600" dirty="0">
                <a:solidFill>
                  <a:schemeClr val="bg1">
                    <a:lumMod val="75000"/>
                  </a:schemeClr>
                </a:solidFill>
              </a:rPr>
              <a:t>Majandus- ja kommunikatsiooniministeerium</a:t>
            </a:r>
          </a:p>
          <a:p>
            <a:endParaRPr lang="et-EE" sz="1600" dirty="0">
              <a:solidFill>
                <a:schemeClr val="bg1">
                  <a:lumMod val="7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Tree>
    <p:extLst>
      <p:ext uri="{BB962C8B-B14F-4D97-AF65-F5344CB8AC3E}">
        <p14:creationId xmlns:p14="http://schemas.microsoft.com/office/powerpoint/2010/main" val="326890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25837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1036930" y="4649217"/>
            <a:ext cx="2904858" cy="830997"/>
          </a:xfrm>
          <a:prstGeom prst="rect">
            <a:avLst/>
          </a:prstGeom>
          <a:noFill/>
        </p:spPr>
        <p:txBody>
          <a:bodyPr wrap="square" rtlCol="0">
            <a:spAutoFit/>
          </a:bodyPr>
          <a:lstStyle/>
          <a:p>
            <a:pPr marL="0" marR="0" lvl="0" indent="0" algn="l" defTabSz="1214963" rtl="0" eaLnBrk="1" fontAlgn="auto" latinLnBrk="0" hangingPunct="1">
              <a:lnSpc>
                <a:spcPct val="100000"/>
              </a:lnSpc>
              <a:spcBef>
                <a:spcPts val="0"/>
              </a:spcBef>
              <a:spcAft>
                <a:spcPts val="0"/>
              </a:spcAft>
              <a:buClrTx/>
              <a:buSzTx/>
              <a:buFontTx/>
              <a:buNone/>
              <a:tabLst/>
              <a:defRPr/>
            </a:pPr>
            <a:r>
              <a:rPr lang="et-EE" sz="1600" dirty="0">
                <a:solidFill>
                  <a:schemeClr val="bg1">
                    <a:lumMod val="75000"/>
                  </a:schemeClr>
                </a:solidFill>
              </a:rPr>
              <a:t>Majandus- ja kommunikatsiooniministeerium</a:t>
            </a:r>
          </a:p>
          <a:p>
            <a:endParaRPr lang="et-EE" sz="1600" dirty="0">
              <a:solidFill>
                <a:schemeClr val="bg1">
                  <a:lumMod val="75000"/>
                </a:scheme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1210962" y="4756362"/>
            <a:ext cx="2976867" cy="584775"/>
          </a:xfrm>
          <a:prstGeom prst="rect">
            <a:avLst/>
          </a:prstGeom>
          <a:noFill/>
        </p:spPr>
        <p:txBody>
          <a:bodyPr wrap="square" rtlCol="0">
            <a:spAutoFit/>
          </a:bodyPr>
          <a:lstStyle/>
          <a:p>
            <a:r>
              <a:rPr lang="et-EE" sz="1600" dirty="0">
                <a:solidFill>
                  <a:schemeClr val="bg1">
                    <a:lumMod val="75000"/>
                  </a:schemeClr>
                </a:solidFill>
              </a:rPr>
              <a:t>Majandus- ja kommunikatsiooniministeerium</a:t>
            </a:r>
          </a:p>
        </p:txBody>
      </p:sp>
    </p:spTree>
    <p:extLst>
      <p:ext uri="{BB962C8B-B14F-4D97-AF65-F5344CB8AC3E}">
        <p14:creationId xmlns:p14="http://schemas.microsoft.com/office/powerpoint/2010/main" val="31364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4" name="TextBox 13"/>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2408037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a:t>Graafikutes on ka laiendatud värvipalett</a:t>
            </a:r>
          </a:p>
        </p:txBody>
      </p:sp>
      <p:sp>
        <p:nvSpPr>
          <p:cNvPr id="7" name="TextBox 6"/>
          <p:cNvSpPr txBox="1"/>
          <p:nvPr userDrawn="1"/>
        </p:nvSpPr>
        <p:spPr>
          <a:xfrm rot="-5400000">
            <a:off x="-1282970" y="4684354"/>
            <a:ext cx="3120883" cy="584775"/>
          </a:xfrm>
          <a:prstGeom prst="rect">
            <a:avLst/>
          </a:prstGeom>
          <a:noFill/>
        </p:spPr>
        <p:txBody>
          <a:bodyPr wrap="square" rtlCol="0">
            <a:spAutoFit/>
          </a:bodyPr>
          <a:lstStyle/>
          <a:p>
            <a:r>
              <a:rPr lang="et-EE" sz="1600" dirty="0">
                <a:solidFill>
                  <a:schemeClr val="bg1">
                    <a:lumMod val="75000"/>
                  </a:schemeClr>
                </a:solidFill>
              </a:rPr>
              <a:t>Majandus- ja kommunikatsiooniministeerium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a:t>Klõpsake juhteksemplari tekstilaadide redigeerimiseks</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9" name="TextBox 8"/>
          <p:cNvSpPr txBox="1"/>
          <p:nvPr userDrawn="1"/>
        </p:nvSpPr>
        <p:spPr>
          <a:xfrm rot="-5400000">
            <a:off x="-1026387" y="4656631"/>
            <a:ext cx="2976866" cy="830997"/>
          </a:xfrm>
          <a:prstGeom prst="rect">
            <a:avLst/>
          </a:prstGeom>
          <a:noFill/>
        </p:spPr>
        <p:txBody>
          <a:bodyPr wrap="square" rtlCol="0">
            <a:spAutoFit/>
          </a:bodyPr>
          <a:lstStyle/>
          <a:p>
            <a:pPr marL="0" marR="0" lvl="0" indent="0" algn="l" defTabSz="1214963" rtl="0" eaLnBrk="1" fontAlgn="auto" latinLnBrk="0" hangingPunct="1">
              <a:lnSpc>
                <a:spcPct val="100000"/>
              </a:lnSpc>
              <a:spcBef>
                <a:spcPts val="0"/>
              </a:spcBef>
              <a:spcAft>
                <a:spcPts val="0"/>
              </a:spcAft>
              <a:buClrTx/>
              <a:buSzTx/>
              <a:buFontTx/>
              <a:buNone/>
              <a:tabLst/>
              <a:defRPr/>
            </a:pPr>
            <a:r>
              <a:rPr lang="et-EE" sz="1600" dirty="0">
                <a:solidFill>
                  <a:schemeClr val="bg1">
                    <a:lumMod val="75000"/>
                  </a:schemeClr>
                </a:solidFill>
              </a:rPr>
              <a:t>Majandus- ja kommunikatsiooniministeerium</a:t>
            </a:r>
          </a:p>
          <a:p>
            <a:endParaRPr lang="et-EE" sz="1600" dirty="0">
              <a:solidFill>
                <a:schemeClr val="bg1">
                  <a:lumMod val="75000"/>
                </a:scheme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spTree>
    <p:extLst>
      <p:ext uri="{BB962C8B-B14F-4D97-AF65-F5344CB8AC3E}">
        <p14:creationId xmlns:p14="http://schemas.microsoft.com/office/powerpoint/2010/main" val="1719736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spTree>
    <p:extLst>
      <p:ext uri="{BB962C8B-B14F-4D97-AF65-F5344CB8AC3E}">
        <p14:creationId xmlns:p14="http://schemas.microsoft.com/office/powerpoint/2010/main" val="287608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spTree>
    <p:extLst>
      <p:ext uri="{BB962C8B-B14F-4D97-AF65-F5344CB8AC3E}">
        <p14:creationId xmlns:p14="http://schemas.microsoft.com/office/powerpoint/2010/main" val="304154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õpuslaid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spTree>
    <p:extLst>
      <p:ext uri="{BB962C8B-B14F-4D97-AF65-F5344CB8AC3E}">
        <p14:creationId xmlns:p14="http://schemas.microsoft.com/office/powerpoint/2010/main" val="202724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Tree>
    <p:extLst>
      <p:ext uri="{BB962C8B-B14F-4D97-AF65-F5344CB8AC3E}">
        <p14:creationId xmlns:p14="http://schemas.microsoft.com/office/powerpoint/2010/main" val="125365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a:ln>
            <a:noFill/>
          </a:ln>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a:t>Kontaktandmed (e-post, sotsmeedia, telefon jne)</a:t>
            </a:r>
          </a:p>
        </p:txBody>
      </p:sp>
    </p:spTree>
    <p:extLst>
      <p:ext uri="{BB962C8B-B14F-4D97-AF65-F5344CB8AC3E}">
        <p14:creationId xmlns:p14="http://schemas.microsoft.com/office/powerpoint/2010/main" val="397385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el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Tree>
    <p:extLst>
      <p:ext uri="{BB962C8B-B14F-4D97-AF65-F5344CB8AC3E}">
        <p14:creationId xmlns:p14="http://schemas.microsoft.com/office/powerpoint/2010/main" val="313845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Tree>
    <p:extLst>
      <p:ext uri="{BB962C8B-B14F-4D97-AF65-F5344CB8AC3E}">
        <p14:creationId xmlns:p14="http://schemas.microsoft.com/office/powerpoint/2010/main" val="371167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äevakord 2">
    <p:bg>
      <p:bgPr>
        <a:solidFill>
          <a:srgbClr val="00308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5246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186978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äevakord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177735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t-EE"/>
              <a:t>Klõpsake juhteksemplari pealkirja laadi redigeerimiseks</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t-EE" dirty="0"/>
          </a:p>
        </p:txBody>
      </p:sp>
      <p:sp>
        <p:nvSpPr>
          <p:cNvPr id="4" name="Date Placeholder 3"/>
          <p:cNvSpPr>
            <a:spLocks noGrp="1"/>
          </p:cNvSpPr>
          <p:nvPr>
            <p:ph type="dt" sz="half" idx="2"/>
          </p:nvPr>
        </p:nvSpPr>
        <p:spPr>
          <a:xfrm rot="-5400000">
            <a:off x="-1130525" y="5114150"/>
            <a:ext cx="2835540" cy="363773"/>
          </a:xfrm>
          <a:prstGeom prst="rect">
            <a:avLst/>
          </a:prstGeom>
        </p:spPr>
        <p:txBody>
          <a:bodyPr vert="horz" wrap="none" lIns="121496" tIns="60748" rIns="121496" bIns="60748" rtlCol="0" anchor="ctr"/>
          <a:lstStyle>
            <a:lvl1pPr algn="l">
              <a:defRPr sz="1600">
                <a:solidFill>
                  <a:schemeClr val="tx1">
                    <a:tint val="75000"/>
                  </a:schemeClr>
                </a:solidFill>
                <a:latin typeface="Arial Narrow" pitchFamily="34" charset="0"/>
              </a:defRPr>
            </a:lvl1pPr>
          </a:lstStyle>
          <a:p>
            <a:r>
              <a:rPr lang="et-EE" dirty="0"/>
              <a:t>Eesti Vabariik</a:t>
            </a:r>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62" r:id="rId3"/>
    <p:sldLayoutId id="2147483679" r:id="rId4"/>
    <p:sldLayoutId id="2147483663" r:id="rId5"/>
    <p:sldLayoutId id="2147483650" r:id="rId6"/>
    <p:sldLayoutId id="2147483678" r:id="rId7"/>
    <p:sldLayoutId id="2147483676" r:id="rId8"/>
    <p:sldLayoutId id="2147483680" r:id="rId9"/>
    <p:sldLayoutId id="2147483669" r:id="rId10"/>
    <p:sldLayoutId id="2147483664" r:id="rId11"/>
    <p:sldLayoutId id="2147483671" r:id="rId12"/>
    <p:sldLayoutId id="2147483665" r:id="rId13"/>
    <p:sldLayoutId id="2147483672" r:id="rId14"/>
    <p:sldLayoutId id="2147483666" r:id="rId15"/>
    <p:sldLayoutId id="2147483668" r:id="rId16"/>
    <p:sldLayoutId id="2147483657" r:id="rId17"/>
    <p:sldLayoutId id="2147483654" r:id="rId18"/>
    <p:sldLayoutId id="2147483652" r:id="rId19"/>
    <p:sldLayoutId id="2147483667" r:id="rId20"/>
    <p:sldLayoutId id="2147483653" r:id="rId21"/>
    <p:sldLayoutId id="2147483675" r:id="rId22"/>
    <p:sldLayoutId id="2147483674" r:id="rId23"/>
    <p:sldLayoutId id="2147483655" r:id="rId24"/>
    <p:sldLayoutId id="2147483656" r:id="rId25"/>
    <p:sldLayoutId id="2147483681" r:id="rId26"/>
    <p:sldLayoutId id="2147483682" r:id="rId27"/>
    <p:sldLayoutId id="2147483683" r:id="rId28"/>
    <p:sldLayoutId id="2147483684" r:id="rId29"/>
    <p:sldLayoutId id="2147483685" r:id="rId30"/>
  </p:sldLayoutIdLst>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2955" y="4659448"/>
            <a:ext cx="6868404" cy="1080120"/>
          </a:xfrm>
        </p:spPr>
        <p:txBody>
          <a:bodyPr/>
          <a:lstStyle/>
          <a:p>
            <a:pPr defTabSz="914400"/>
            <a:r>
              <a:rPr lang="et-EE" sz="5400" dirty="0">
                <a:solidFill>
                  <a:srgbClr val="FFFFFF"/>
                </a:solidFill>
                <a:latin typeface="Aino" panose="02000603040504020204" pitchFamily="50" charset="-70"/>
              </a:rPr>
              <a:t>Väljumine majandus-</a:t>
            </a:r>
            <a:br>
              <a:rPr lang="et-EE" sz="5400" dirty="0">
                <a:solidFill>
                  <a:srgbClr val="FFFFFF"/>
                </a:solidFill>
                <a:latin typeface="Aino" panose="02000603040504020204" pitchFamily="50" charset="-70"/>
              </a:rPr>
            </a:br>
            <a:r>
              <a:rPr lang="et-EE" sz="5400" dirty="0">
                <a:solidFill>
                  <a:srgbClr val="FFFFFF"/>
                </a:solidFill>
                <a:latin typeface="Aino" panose="02000603040504020204" pitchFamily="50" charset="-70"/>
              </a:rPr>
              <a:t>langusest, pöördumine </a:t>
            </a:r>
            <a:br>
              <a:rPr lang="et-EE" sz="5400" dirty="0">
                <a:solidFill>
                  <a:srgbClr val="FFFFFF"/>
                </a:solidFill>
                <a:latin typeface="Aino" panose="02000603040504020204" pitchFamily="50" charset="-70"/>
              </a:rPr>
            </a:br>
            <a:r>
              <a:rPr lang="et-EE" sz="5400" dirty="0">
                <a:solidFill>
                  <a:srgbClr val="FFFFFF"/>
                </a:solidFill>
                <a:latin typeface="Aino" panose="02000603040504020204" pitchFamily="50" charset="-70"/>
              </a:rPr>
              <a:t>kasvule</a:t>
            </a:r>
            <a:br>
              <a:rPr lang="en-US" sz="5400" dirty="0">
                <a:solidFill>
                  <a:srgbClr val="FFFFFF"/>
                </a:solidFill>
              </a:rPr>
            </a:br>
            <a:br>
              <a:rPr lang="en-US" sz="5400" dirty="0">
                <a:solidFill>
                  <a:srgbClr val="FFFFFF"/>
                </a:solidFill>
              </a:rPr>
            </a:br>
            <a:br>
              <a:rPr lang="en-US" sz="5400" dirty="0">
                <a:solidFill>
                  <a:srgbClr val="FFFFFF"/>
                </a:solidFill>
              </a:rPr>
            </a:br>
            <a:br>
              <a:rPr lang="en-US" sz="5400" dirty="0">
                <a:solidFill>
                  <a:srgbClr val="FFFFFF"/>
                </a:solidFill>
              </a:rPr>
            </a:br>
            <a:endParaRPr lang="et-EE" sz="5400" dirty="0"/>
          </a:p>
        </p:txBody>
      </p:sp>
      <p:sp>
        <p:nvSpPr>
          <p:cNvPr id="8" name="Text Placeholder 7"/>
          <p:cNvSpPr>
            <a:spLocks noGrp="1"/>
          </p:cNvSpPr>
          <p:nvPr>
            <p:ph type="body" sz="quarter" idx="15"/>
          </p:nvPr>
        </p:nvSpPr>
        <p:spPr>
          <a:xfrm>
            <a:off x="819572" y="5469600"/>
            <a:ext cx="6984776" cy="288032"/>
          </a:xfrm>
        </p:spPr>
        <p:txBody>
          <a:bodyPr/>
          <a:lstStyle/>
          <a:p>
            <a:r>
              <a:rPr lang="et-EE" sz="1800" dirty="0">
                <a:solidFill>
                  <a:srgbClr val="FFFFFF"/>
                </a:solidFill>
              </a:rPr>
              <a:t>Äriarenduse valdkonna juht</a:t>
            </a:r>
            <a:endParaRPr lang="et-EE" dirty="0"/>
          </a:p>
        </p:txBody>
      </p:sp>
      <p:sp>
        <p:nvSpPr>
          <p:cNvPr id="6" name="Text Placeholder 5"/>
          <p:cNvSpPr>
            <a:spLocks noGrp="1"/>
          </p:cNvSpPr>
          <p:nvPr>
            <p:ph type="body" sz="quarter" idx="13"/>
          </p:nvPr>
        </p:nvSpPr>
        <p:spPr>
          <a:xfrm>
            <a:off x="819572" y="4983608"/>
            <a:ext cx="6984776" cy="431800"/>
          </a:xfrm>
        </p:spPr>
        <p:txBody>
          <a:bodyPr/>
          <a:lstStyle/>
          <a:p>
            <a:r>
              <a:rPr lang="et-EE" sz="2400" dirty="0">
                <a:solidFill>
                  <a:srgbClr val="FFFFFF"/>
                </a:solidFill>
              </a:rPr>
              <a:t>Peeter Kadarik</a:t>
            </a:r>
            <a:endParaRPr lang="et-EE" dirty="0"/>
          </a:p>
        </p:txBody>
      </p:sp>
      <p:sp>
        <p:nvSpPr>
          <p:cNvPr id="9" name="Ristkülik 8">
            <a:extLst>
              <a:ext uri="{FF2B5EF4-FFF2-40B4-BE49-F238E27FC236}">
                <a16:creationId xmlns:a16="http://schemas.microsoft.com/office/drawing/2014/main" id="{771DBA93-CAC3-BD44-8CE7-EDE1D80C4ADF}"/>
              </a:ext>
            </a:extLst>
          </p:cNvPr>
          <p:cNvSpPr/>
          <p:nvPr/>
        </p:nvSpPr>
        <p:spPr>
          <a:xfrm>
            <a:off x="459532" y="247948"/>
            <a:ext cx="2520280" cy="1449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3" name="Pilt 2" descr="Pilt, millel on kujutatud kunst, kuvatõmmis, Graafika, lumehelves&#10;&#10;Kirjeldus on genereeritud automaatselt">
            <a:extLst>
              <a:ext uri="{FF2B5EF4-FFF2-40B4-BE49-F238E27FC236}">
                <a16:creationId xmlns:a16="http://schemas.microsoft.com/office/drawing/2014/main" id="{E60959E8-F6A9-5F55-CC06-82E1D03F4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32" y="327794"/>
            <a:ext cx="3677625" cy="14510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AF79-EFC0-2222-CDD5-1CF6AA05F8F2}"/>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426C62A6-5C64-5C27-5540-A31939C4730B}"/>
              </a:ext>
            </a:extLst>
          </p:cNvPr>
          <p:cNvSpPr>
            <a:spLocks noGrp="1"/>
          </p:cNvSpPr>
          <p:nvPr>
            <p:ph type="title"/>
          </p:nvPr>
        </p:nvSpPr>
        <p:spPr>
          <a:xfrm>
            <a:off x="607616" y="273621"/>
            <a:ext cx="10937082" cy="1138767"/>
          </a:xfrm>
        </p:spPr>
        <p:txBody>
          <a:bodyPr anchor="ctr">
            <a:normAutofit/>
          </a:bodyPr>
          <a:lstStyle/>
          <a:p>
            <a:r>
              <a:rPr lang="et-EE" dirty="0"/>
              <a:t>Teadus- ja arendustegevus</a:t>
            </a:r>
          </a:p>
        </p:txBody>
      </p:sp>
      <p:sp>
        <p:nvSpPr>
          <p:cNvPr id="8" name="Content Placeholder 2">
            <a:extLst>
              <a:ext uri="{FF2B5EF4-FFF2-40B4-BE49-F238E27FC236}">
                <a16:creationId xmlns:a16="http://schemas.microsoft.com/office/drawing/2014/main" id="{C30C15FD-3B95-5102-6CEF-BE24FA140980}"/>
              </a:ext>
            </a:extLst>
          </p:cNvPr>
          <p:cNvSpPr>
            <a:spLocks noGrp="1"/>
          </p:cNvSpPr>
          <p:nvPr>
            <p:ph sz="half" idx="1"/>
          </p:nvPr>
        </p:nvSpPr>
        <p:spPr>
          <a:xfrm>
            <a:off x="607615" y="1594275"/>
            <a:ext cx="6764686" cy="4735800"/>
          </a:xfrm>
        </p:spPr>
        <p:txBody>
          <a:bodyPr>
            <a:normAutofit/>
          </a:bodyPr>
          <a:lstStyle/>
          <a:p>
            <a:r>
              <a:rPr lang="et-EE" dirty="0"/>
              <a:t>Igal aastal 1% </a:t>
            </a:r>
            <a:r>
              <a:rPr lang="et-EE" dirty="0" err="1"/>
              <a:t>SKP-st</a:t>
            </a:r>
            <a:r>
              <a:rPr lang="et-EE" dirty="0"/>
              <a:t> riigilt</a:t>
            </a:r>
          </a:p>
          <a:p>
            <a:r>
              <a:rPr lang="et-EE" dirty="0"/>
              <a:t>2023. aastal investeeris erasektor TA-sse 405 miljonit eurot (1,08% </a:t>
            </a:r>
            <a:r>
              <a:rPr lang="et-EE" dirty="0" err="1"/>
              <a:t>SKPst</a:t>
            </a:r>
            <a:r>
              <a:rPr lang="et-EE" dirty="0"/>
              <a:t>).</a:t>
            </a:r>
          </a:p>
          <a:p>
            <a:r>
              <a:rPr lang="et-EE" dirty="0"/>
              <a:t>Rakendusuuringute programm</a:t>
            </a:r>
          </a:p>
          <a:p>
            <a:r>
              <a:rPr lang="et-EE" dirty="0"/>
              <a:t>Teadus-arendustöötaja toetus</a:t>
            </a:r>
          </a:p>
        </p:txBody>
      </p:sp>
      <p:pic>
        <p:nvPicPr>
          <p:cNvPr id="4" name="Pilt 3">
            <a:extLst>
              <a:ext uri="{FF2B5EF4-FFF2-40B4-BE49-F238E27FC236}">
                <a16:creationId xmlns:a16="http://schemas.microsoft.com/office/drawing/2014/main" id="{AABCA1E4-0029-CE2A-1761-8D3E0C432824}"/>
              </a:ext>
            </a:extLst>
          </p:cNvPr>
          <p:cNvPicPr>
            <a:picLocks noChangeAspect="1"/>
          </p:cNvPicPr>
          <p:nvPr/>
        </p:nvPicPr>
        <p:blipFill>
          <a:blip r:embed="rId3"/>
          <a:stretch>
            <a:fillRect/>
          </a:stretch>
        </p:blipFill>
        <p:spPr>
          <a:xfrm>
            <a:off x="8736386" y="1412388"/>
            <a:ext cx="2808312" cy="4530075"/>
          </a:xfrm>
          <a:prstGeom prst="rect">
            <a:avLst/>
          </a:prstGeom>
        </p:spPr>
      </p:pic>
    </p:spTree>
    <p:extLst>
      <p:ext uri="{BB962C8B-B14F-4D97-AF65-F5344CB8AC3E}">
        <p14:creationId xmlns:p14="http://schemas.microsoft.com/office/powerpoint/2010/main" val="104606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B1431-80E7-55C5-179D-87B43E4F5BC2}"/>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4302F017-AFB3-B39F-B735-530B7049F903}"/>
              </a:ext>
            </a:extLst>
          </p:cNvPr>
          <p:cNvSpPr>
            <a:spLocks noGrp="1"/>
          </p:cNvSpPr>
          <p:nvPr>
            <p:ph type="title"/>
          </p:nvPr>
        </p:nvSpPr>
        <p:spPr>
          <a:xfrm>
            <a:off x="607616" y="273621"/>
            <a:ext cx="10937082" cy="1138767"/>
          </a:xfrm>
        </p:spPr>
        <p:txBody>
          <a:bodyPr anchor="ctr">
            <a:normAutofit/>
          </a:bodyPr>
          <a:lstStyle/>
          <a:p>
            <a:r>
              <a:rPr lang="et-EE" dirty="0"/>
              <a:t>Reaalelulised testkeskkonnad</a:t>
            </a:r>
          </a:p>
        </p:txBody>
      </p:sp>
      <p:sp>
        <p:nvSpPr>
          <p:cNvPr id="8" name="Content Placeholder 2">
            <a:extLst>
              <a:ext uri="{FF2B5EF4-FFF2-40B4-BE49-F238E27FC236}">
                <a16:creationId xmlns:a16="http://schemas.microsoft.com/office/drawing/2014/main" id="{607D5809-4961-131D-2EF8-0FE6C305D6B4}"/>
              </a:ext>
            </a:extLst>
          </p:cNvPr>
          <p:cNvSpPr>
            <a:spLocks noGrp="1"/>
          </p:cNvSpPr>
          <p:nvPr>
            <p:ph sz="half" idx="1"/>
          </p:nvPr>
        </p:nvSpPr>
        <p:spPr>
          <a:xfrm>
            <a:off x="607615" y="1594275"/>
            <a:ext cx="6764686" cy="4735800"/>
          </a:xfrm>
        </p:spPr>
        <p:txBody>
          <a:bodyPr>
            <a:normAutofit/>
          </a:bodyPr>
          <a:lstStyle/>
          <a:p>
            <a:r>
              <a:rPr lang="et-EE" dirty="0"/>
              <a:t>Ettevõtted saavad järelevalve all testida tulevikulahendusi, mida seadusandlus veel kasutada ei võimalda.</a:t>
            </a:r>
          </a:p>
          <a:p>
            <a:pPr lvl="1"/>
            <a:r>
              <a:rPr lang="et-EE" dirty="0"/>
              <a:t>Nt iseteenindusapteegid</a:t>
            </a:r>
            <a:endParaRPr lang="en-US" dirty="0"/>
          </a:p>
        </p:txBody>
      </p:sp>
      <p:pic>
        <p:nvPicPr>
          <p:cNvPr id="4" name="Pilt 3">
            <a:extLst>
              <a:ext uri="{FF2B5EF4-FFF2-40B4-BE49-F238E27FC236}">
                <a16:creationId xmlns:a16="http://schemas.microsoft.com/office/drawing/2014/main" id="{E1550A0F-622A-2C8E-0681-EAE254DA1FAE}"/>
              </a:ext>
            </a:extLst>
          </p:cNvPr>
          <p:cNvPicPr>
            <a:picLocks noChangeAspect="1"/>
          </p:cNvPicPr>
          <p:nvPr/>
        </p:nvPicPr>
        <p:blipFill>
          <a:blip r:embed="rId3"/>
          <a:stretch>
            <a:fillRect/>
          </a:stretch>
        </p:blipFill>
        <p:spPr>
          <a:xfrm>
            <a:off x="8596436" y="1445965"/>
            <a:ext cx="2736304" cy="5096742"/>
          </a:xfrm>
          <a:prstGeom prst="rect">
            <a:avLst/>
          </a:prstGeom>
        </p:spPr>
      </p:pic>
    </p:spTree>
    <p:extLst>
      <p:ext uri="{BB962C8B-B14F-4D97-AF65-F5344CB8AC3E}">
        <p14:creationId xmlns:p14="http://schemas.microsoft.com/office/powerpoint/2010/main" val="4188176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237C0-FAA9-B3D6-0DB7-75363089E319}"/>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8EDFD8DB-9716-EEA1-B683-E9848B1B5049}"/>
              </a:ext>
            </a:extLst>
          </p:cNvPr>
          <p:cNvSpPr>
            <a:spLocks noGrp="1"/>
          </p:cNvSpPr>
          <p:nvPr>
            <p:ph type="title"/>
          </p:nvPr>
        </p:nvSpPr>
        <p:spPr>
          <a:xfrm>
            <a:off x="607616" y="273621"/>
            <a:ext cx="10937082" cy="1138767"/>
          </a:xfrm>
        </p:spPr>
        <p:txBody>
          <a:bodyPr anchor="ctr">
            <a:normAutofit/>
          </a:bodyPr>
          <a:lstStyle/>
          <a:p>
            <a:r>
              <a:rPr lang="et-EE" dirty="0"/>
              <a:t>Suuremahuliste investeeringute toetus</a:t>
            </a:r>
          </a:p>
        </p:txBody>
      </p:sp>
      <p:sp>
        <p:nvSpPr>
          <p:cNvPr id="8" name="Content Placeholder 2">
            <a:extLst>
              <a:ext uri="{FF2B5EF4-FFF2-40B4-BE49-F238E27FC236}">
                <a16:creationId xmlns:a16="http://schemas.microsoft.com/office/drawing/2014/main" id="{1B86C333-62B8-EA67-F805-8AEC4B5636DF}"/>
              </a:ext>
            </a:extLst>
          </p:cNvPr>
          <p:cNvSpPr>
            <a:spLocks noGrp="1"/>
          </p:cNvSpPr>
          <p:nvPr>
            <p:ph sz="half" idx="1"/>
          </p:nvPr>
        </p:nvSpPr>
        <p:spPr>
          <a:xfrm>
            <a:off x="607615" y="1594275"/>
            <a:ext cx="6764686" cy="4735800"/>
          </a:xfrm>
        </p:spPr>
        <p:txBody>
          <a:bodyPr>
            <a:normAutofit fontScale="92500"/>
          </a:bodyPr>
          <a:lstStyle/>
          <a:p>
            <a:r>
              <a:rPr lang="et-EE" dirty="0"/>
              <a:t>Toetuse kogumaht: 160 miljonit eurot. </a:t>
            </a:r>
          </a:p>
          <a:p>
            <a:r>
              <a:rPr lang="et-EE" dirty="0"/>
              <a:t>Maksimaalne toetus: kuni 20 miljonit</a:t>
            </a:r>
          </a:p>
          <a:p>
            <a:r>
              <a:rPr lang="et-EE" dirty="0"/>
              <a:t>Toetuse määr: </a:t>
            </a:r>
          </a:p>
          <a:p>
            <a:r>
              <a:rPr lang="et-EE" dirty="0"/>
              <a:t>Harjumaal: kuni 10% projekti mahust. </a:t>
            </a:r>
          </a:p>
          <a:p>
            <a:r>
              <a:rPr lang="et-EE" dirty="0"/>
              <a:t>Mujal Eestis: kuni 15% projekti mahust. </a:t>
            </a:r>
          </a:p>
          <a:p>
            <a:r>
              <a:rPr lang="et-EE" dirty="0"/>
              <a:t>Omafinantseering: vähemalt 85%</a:t>
            </a:r>
          </a:p>
        </p:txBody>
      </p:sp>
      <p:pic>
        <p:nvPicPr>
          <p:cNvPr id="4" name="Pilt 3">
            <a:extLst>
              <a:ext uri="{FF2B5EF4-FFF2-40B4-BE49-F238E27FC236}">
                <a16:creationId xmlns:a16="http://schemas.microsoft.com/office/drawing/2014/main" id="{D8B33944-2E12-6C0D-7A49-4523352E4B7F}"/>
              </a:ext>
            </a:extLst>
          </p:cNvPr>
          <p:cNvPicPr>
            <a:picLocks noChangeAspect="1"/>
          </p:cNvPicPr>
          <p:nvPr/>
        </p:nvPicPr>
        <p:blipFill>
          <a:blip r:embed="rId3"/>
          <a:stretch>
            <a:fillRect/>
          </a:stretch>
        </p:blipFill>
        <p:spPr>
          <a:xfrm>
            <a:off x="8236396" y="1412388"/>
            <a:ext cx="3160216" cy="5420212"/>
          </a:xfrm>
          <a:prstGeom prst="rect">
            <a:avLst/>
          </a:prstGeom>
        </p:spPr>
      </p:pic>
    </p:spTree>
    <p:extLst>
      <p:ext uri="{BB962C8B-B14F-4D97-AF65-F5344CB8AC3E}">
        <p14:creationId xmlns:p14="http://schemas.microsoft.com/office/powerpoint/2010/main" val="2610236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51CC-FFCF-48F5-468A-E0DA5FE4F7EA}"/>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F5E02473-84BB-98AD-F826-B50CA54E891F}"/>
              </a:ext>
            </a:extLst>
          </p:cNvPr>
          <p:cNvSpPr>
            <a:spLocks noGrp="1"/>
          </p:cNvSpPr>
          <p:nvPr>
            <p:ph type="title"/>
          </p:nvPr>
        </p:nvSpPr>
        <p:spPr>
          <a:xfrm>
            <a:off x="607618" y="272038"/>
            <a:ext cx="3998027" cy="1157747"/>
          </a:xfrm>
        </p:spPr>
        <p:txBody>
          <a:bodyPr anchor="b">
            <a:normAutofit/>
          </a:bodyPr>
          <a:lstStyle/>
          <a:p>
            <a:r>
              <a:rPr lang="et-EE" dirty="0"/>
              <a:t>Tööstuspargid</a:t>
            </a:r>
          </a:p>
        </p:txBody>
      </p:sp>
      <p:pic>
        <p:nvPicPr>
          <p:cNvPr id="4" name="Pilt 3">
            <a:extLst>
              <a:ext uri="{FF2B5EF4-FFF2-40B4-BE49-F238E27FC236}">
                <a16:creationId xmlns:a16="http://schemas.microsoft.com/office/drawing/2014/main" id="{4EB821F3-CF60-F5C2-76A5-8ADEEDB18180}"/>
              </a:ext>
            </a:extLst>
          </p:cNvPr>
          <p:cNvPicPr>
            <a:picLocks noChangeAspect="1"/>
          </p:cNvPicPr>
          <p:nvPr/>
        </p:nvPicPr>
        <p:blipFill>
          <a:blip r:embed="rId3"/>
          <a:stretch>
            <a:fillRect/>
          </a:stretch>
        </p:blipFill>
        <p:spPr>
          <a:xfrm>
            <a:off x="8452656" y="254814"/>
            <a:ext cx="3349719" cy="6441767"/>
          </a:xfrm>
          <a:prstGeom prst="rect">
            <a:avLst/>
          </a:prstGeom>
          <a:noFill/>
        </p:spPr>
      </p:pic>
      <p:sp>
        <p:nvSpPr>
          <p:cNvPr id="8" name="Content Placeholder 2">
            <a:extLst>
              <a:ext uri="{FF2B5EF4-FFF2-40B4-BE49-F238E27FC236}">
                <a16:creationId xmlns:a16="http://schemas.microsoft.com/office/drawing/2014/main" id="{A5A1F652-C234-9C39-5D23-4A641BF6BF4E}"/>
              </a:ext>
            </a:extLst>
          </p:cNvPr>
          <p:cNvSpPr>
            <a:spLocks noGrp="1"/>
          </p:cNvSpPr>
          <p:nvPr>
            <p:ph type="body" sz="half" idx="2"/>
          </p:nvPr>
        </p:nvSpPr>
        <p:spPr>
          <a:xfrm>
            <a:off x="607618" y="1760116"/>
            <a:ext cx="7700786" cy="4936465"/>
          </a:xfrm>
        </p:spPr>
        <p:txBody>
          <a:bodyPr>
            <a:normAutofit lnSpcReduction="10000"/>
          </a:bodyPr>
          <a:lstStyle/>
          <a:p>
            <a:pPr marL="342900" indent="-342900">
              <a:buFont typeface="Arial" panose="020B0604020202020204" pitchFamily="34" charset="0"/>
              <a:buChar char="•"/>
            </a:pPr>
            <a:r>
              <a:rPr lang="et-EE" sz="3400" dirty="0"/>
              <a:t>Luua võimalused </a:t>
            </a:r>
            <a:r>
              <a:rPr lang="et-EE" sz="3400" b="1" dirty="0"/>
              <a:t>olulise tähtsusega tööstusalade kiireks ja bürokraatiavabaks eelisarendamiseks</a:t>
            </a:r>
            <a:r>
              <a:rPr lang="et-EE" sz="3400" dirty="0"/>
              <a:t>.</a:t>
            </a:r>
          </a:p>
          <a:p>
            <a:pPr marL="342900" indent="-342900">
              <a:buFont typeface="Arial" panose="020B0604020202020204" pitchFamily="34" charset="0"/>
              <a:buChar char="•"/>
            </a:pPr>
            <a:endParaRPr lang="et-EE" sz="3400" dirty="0"/>
          </a:p>
          <a:p>
            <a:r>
              <a:rPr lang="et-EE" sz="2800" b="1" dirty="0"/>
              <a:t>Tegevused:</a:t>
            </a:r>
            <a:r>
              <a:rPr lang="et-EE" sz="2800" dirty="0"/>
              <a:t> </a:t>
            </a:r>
          </a:p>
          <a:p>
            <a:r>
              <a:rPr lang="et-EE" sz="2800" dirty="0"/>
              <a:t>Planeeringute kiirendamine.</a:t>
            </a:r>
          </a:p>
          <a:p>
            <a:r>
              <a:rPr lang="et-EE" sz="2800" dirty="0"/>
              <a:t>Taristu väljaehitamine</a:t>
            </a:r>
          </a:p>
          <a:p>
            <a:r>
              <a:rPr lang="et-EE" sz="2800" dirty="0"/>
              <a:t>Arendustöö rahaline toetamine.</a:t>
            </a:r>
          </a:p>
          <a:p>
            <a:r>
              <a:rPr lang="et-EE" sz="2800" dirty="0"/>
              <a:t>Keskkonnaalaste uuringute läbiviimine.</a:t>
            </a:r>
          </a:p>
          <a:p>
            <a:r>
              <a:rPr lang="et-EE" sz="2800" dirty="0"/>
              <a:t>Infovahetuse tõhustamine.</a:t>
            </a:r>
          </a:p>
          <a:p>
            <a:pPr marL="342900" indent="-342900">
              <a:buFont typeface="Arial" panose="020B0604020202020204" pitchFamily="34" charset="0"/>
              <a:buChar char="•"/>
            </a:pPr>
            <a:endParaRPr lang="en-US" sz="3400" dirty="0"/>
          </a:p>
        </p:txBody>
      </p:sp>
    </p:spTree>
    <p:extLst>
      <p:ext uri="{BB962C8B-B14F-4D97-AF65-F5344CB8AC3E}">
        <p14:creationId xmlns:p14="http://schemas.microsoft.com/office/powerpoint/2010/main" val="27387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6197-8C4E-75E1-1F35-C78912B721BD}"/>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F7AA6CBB-D80A-7135-1AB9-1A8E9312B767}"/>
              </a:ext>
            </a:extLst>
          </p:cNvPr>
          <p:cNvSpPr>
            <a:spLocks noGrp="1"/>
          </p:cNvSpPr>
          <p:nvPr>
            <p:ph type="title"/>
          </p:nvPr>
        </p:nvSpPr>
        <p:spPr>
          <a:xfrm>
            <a:off x="607616" y="273621"/>
            <a:ext cx="10937082" cy="1138767"/>
          </a:xfrm>
        </p:spPr>
        <p:txBody>
          <a:bodyPr anchor="ctr">
            <a:normAutofit fontScale="90000"/>
          </a:bodyPr>
          <a:lstStyle/>
          <a:p>
            <a:r>
              <a:rPr lang="et-EE" dirty="0"/>
              <a:t>Planeeringute kiirendamine ja lihtsustamine</a:t>
            </a:r>
          </a:p>
        </p:txBody>
      </p:sp>
      <p:sp>
        <p:nvSpPr>
          <p:cNvPr id="8" name="Content Placeholder 2">
            <a:extLst>
              <a:ext uri="{FF2B5EF4-FFF2-40B4-BE49-F238E27FC236}">
                <a16:creationId xmlns:a16="http://schemas.microsoft.com/office/drawing/2014/main" id="{D216020A-270B-2570-CDC4-70CF57B1E587}"/>
              </a:ext>
            </a:extLst>
          </p:cNvPr>
          <p:cNvSpPr>
            <a:spLocks noGrp="1"/>
          </p:cNvSpPr>
          <p:nvPr>
            <p:ph sz="half" idx="1"/>
          </p:nvPr>
        </p:nvSpPr>
        <p:spPr>
          <a:xfrm>
            <a:off x="607615" y="1594275"/>
            <a:ext cx="6764686" cy="4735800"/>
          </a:xfrm>
        </p:spPr>
        <p:txBody>
          <a:bodyPr/>
          <a:lstStyle/>
          <a:p>
            <a:r>
              <a:rPr lang="et-EE" dirty="0"/>
              <a:t>Planeerimiseseaduse muudatused</a:t>
            </a:r>
          </a:p>
          <a:p>
            <a:r>
              <a:rPr lang="et-EE" dirty="0"/>
              <a:t>Tööstusalade kaardilahenduse loomine</a:t>
            </a:r>
          </a:p>
          <a:p>
            <a:r>
              <a:rPr lang="et-EE" dirty="0"/>
              <a:t>Strateegiliselt oluliste investeeringute ekspressrada</a:t>
            </a:r>
          </a:p>
        </p:txBody>
      </p:sp>
      <p:pic>
        <p:nvPicPr>
          <p:cNvPr id="4" name="Pilt 3">
            <a:extLst>
              <a:ext uri="{FF2B5EF4-FFF2-40B4-BE49-F238E27FC236}">
                <a16:creationId xmlns:a16="http://schemas.microsoft.com/office/drawing/2014/main" id="{13FB7D54-F564-959C-D086-901EE4C97505}"/>
              </a:ext>
            </a:extLst>
          </p:cNvPr>
          <p:cNvPicPr>
            <a:picLocks noChangeAspect="1"/>
          </p:cNvPicPr>
          <p:nvPr/>
        </p:nvPicPr>
        <p:blipFill>
          <a:blip r:embed="rId3"/>
          <a:stretch>
            <a:fillRect/>
          </a:stretch>
        </p:blipFill>
        <p:spPr>
          <a:xfrm>
            <a:off x="7715450" y="1250921"/>
            <a:ext cx="3829247" cy="5340624"/>
          </a:xfrm>
          <a:prstGeom prst="rect">
            <a:avLst/>
          </a:prstGeom>
        </p:spPr>
      </p:pic>
    </p:spTree>
    <p:extLst>
      <p:ext uri="{BB962C8B-B14F-4D97-AF65-F5344CB8AC3E}">
        <p14:creationId xmlns:p14="http://schemas.microsoft.com/office/powerpoint/2010/main" val="172130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04F466F-AC90-B95A-6CD5-6E4EE81FA37A}"/>
              </a:ext>
            </a:extLst>
          </p:cNvPr>
          <p:cNvSpPr>
            <a:spLocks noGrp="1"/>
          </p:cNvSpPr>
          <p:nvPr>
            <p:ph type="title"/>
          </p:nvPr>
        </p:nvSpPr>
        <p:spPr>
          <a:xfrm>
            <a:off x="1323628" y="272038"/>
            <a:ext cx="5112568" cy="3144262"/>
          </a:xfrm>
        </p:spPr>
        <p:txBody>
          <a:bodyPr/>
          <a:lstStyle/>
          <a:p>
            <a:r>
              <a:rPr lang="et-EE" dirty="0"/>
              <a:t>Reaalajamajandus</a:t>
            </a:r>
            <a:br>
              <a:rPr lang="et-EE" dirty="0"/>
            </a:br>
            <a:br>
              <a:rPr lang="et-EE" dirty="0"/>
            </a:br>
            <a:br>
              <a:rPr lang="en-US" dirty="0"/>
            </a:br>
            <a:endParaRPr lang="en-US" dirty="0"/>
          </a:p>
        </p:txBody>
      </p:sp>
      <p:pic>
        <p:nvPicPr>
          <p:cNvPr id="12" name="Pilt 11">
            <a:extLst>
              <a:ext uri="{FF2B5EF4-FFF2-40B4-BE49-F238E27FC236}">
                <a16:creationId xmlns:a16="http://schemas.microsoft.com/office/drawing/2014/main" id="{294498F4-A8B5-3023-1386-31F711E8AC7A}"/>
              </a:ext>
            </a:extLst>
          </p:cNvPr>
          <p:cNvPicPr>
            <a:picLocks noChangeAspect="1"/>
          </p:cNvPicPr>
          <p:nvPr/>
        </p:nvPicPr>
        <p:blipFill>
          <a:blip r:embed="rId3"/>
          <a:stretch>
            <a:fillRect/>
          </a:stretch>
        </p:blipFill>
        <p:spPr>
          <a:xfrm>
            <a:off x="7084270" y="1400076"/>
            <a:ext cx="4573625" cy="4944460"/>
          </a:xfrm>
          <a:prstGeom prst="rect">
            <a:avLst/>
          </a:prstGeom>
          <a:noFill/>
        </p:spPr>
      </p:pic>
      <p:sp>
        <p:nvSpPr>
          <p:cNvPr id="20" name="Sisu kohatäide 2">
            <a:extLst>
              <a:ext uri="{FF2B5EF4-FFF2-40B4-BE49-F238E27FC236}">
                <a16:creationId xmlns:a16="http://schemas.microsoft.com/office/drawing/2014/main" id="{62C02EE8-59E5-6FD0-8A07-C16DC579B4FF}"/>
              </a:ext>
            </a:extLst>
          </p:cNvPr>
          <p:cNvSpPr>
            <a:spLocks noGrp="1"/>
          </p:cNvSpPr>
          <p:nvPr>
            <p:ph sz="half" idx="1"/>
          </p:nvPr>
        </p:nvSpPr>
        <p:spPr>
          <a:xfrm>
            <a:off x="1100862" y="1606002"/>
            <a:ext cx="5659371" cy="4738534"/>
          </a:xfrm>
        </p:spPr>
        <p:txBody>
          <a:bodyPr>
            <a:normAutofit/>
          </a:bodyPr>
          <a:lstStyle/>
          <a:p>
            <a:r>
              <a:rPr lang="et-EE" dirty="0"/>
              <a:t>Andmed on uus nafta</a:t>
            </a:r>
          </a:p>
          <a:p>
            <a:r>
              <a:rPr lang="et-EE" dirty="0"/>
              <a:t>Digitaliseerimine ja automatiseerimine</a:t>
            </a:r>
          </a:p>
          <a:p>
            <a:pPr lvl="1"/>
            <a:r>
              <a:rPr lang="et-EE" dirty="0"/>
              <a:t>Digioskused</a:t>
            </a:r>
          </a:p>
          <a:p>
            <a:pPr lvl="1"/>
            <a:r>
              <a:rPr lang="et-EE" dirty="0"/>
              <a:t>Ettevõtete digiküpsus</a:t>
            </a:r>
          </a:p>
          <a:p>
            <a:endParaRPr lang="et-EE" dirty="0"/>
          </a:p>
          <a:p>
            <a:pPr lvl="1"/>
            <a:endParaRPr lang="et-EE" dirty="0"/>
          </a:p>
        </p:txBody>
      </p:sp>
    </p:spTree>
    <p:extLst>
      <p:ext uri="{BB962C8B-B14F-4D97-AF65-F5344CB8AC3E}">
        <p14:creationId xmlns:p14="http://schemas.microsoft.com/office/powerpoint/2010/main" val="205338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B25B-B5D6-8C55-950A-98DF3D6F27D3}"/>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257E5851-E033-48C0-70B9-628E3D421CCB}"/>
              </a:ext>
            </a:extLst>
          </p:cNvPr>
          <p:cNvSpPr>
            <a:spLocks noGrp="1"/>
          </p:cNvSpPr>
          <p:nvPr>
            <p:ph type="title"/>
          </p:nvPr>
        </p:nvSpPr>
        <p:spPr>
          <a:xfrm>
            <a:off x="607616" y="273621"/>
            <a:ext cx="10937082" cy="1138767"/>
          </a:xfrm>
        </p:spPr>
        <p:txBody>
          <a:bodyPr anchor="ctr">
            <a:normAutofit/>
          </a:bodyPr>
          <a:lstStyle/>
          <a:p>
            <a:r>
              <a:rPr lang="et-EE" dirty="0"/>
              <a:t>Uued investeeringud</a:t>
            </a:r>
          </a:p>
        </p:txBody>
      </p:sp>
      <p:pic>
        <p:nvPicPr>
          <p:cNvPr id="2050" name="Picture 2">
            <a:extLst>
              <a:ext uri="{FF2B5EF4-FFF2-40B4-BE49-F238E27FC236}">
                <a16:creationId xmlns:a16="http://schemas.microsoft.com/office/drawing/2014/main" id="{EA3BD66D-C270-AE80-AF49-7BE3133E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527" y="1399435"/>
            <a:ext cx="4153629" cy="2767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BB investeeris 9 miljonit ja avab Eestis korraga kaks unikaalset üksust -  Ärileht">
            <a:extLst>
              <a:ext uri="{FF2B5EF4-FFF2-40B4-BE49-F238E27FC236}">
                <a16:creationId xmlns:a16="http://schemas.microsoft.com/office/drawing/2014/main" id="{B97721B9-724A-277C-D428-6F2D544E0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639" y="1400308"/>
            <a:ext cx="4153628" cy="2768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azon avas Eestis oma kontori | Majandus | ERR">
            <a:extLst>
              <a:ext uri="{FF2B5EF4-FFF2-40B4-BE49-F238E27FC236}">
                <a16:creationId xmlns:a16="http://schemas.microsoft.com/office/drawing/2014/main" id="{B2D07B4D-2644-CA47-EAEC-42BFAD38A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543" y="4197498"/>
            <a:ext cx="4153629" cy="25961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OTOD | Tallinna külje all sai valmis Euroopa suurim vesinikutehas. Kui  keeruline on nii suurt tootmist ülal pidada? - Ärileht">
            <a:extLst>
              <a:ext uri="{FF2B5EF4-FFF2-40B4-BE49-F238E27FC236}">
                <a16:creationId xmlns:a16="http://schemas.microsoft.com/office/drawing/2014/main" id="{09D88052-7348-4858-B09B-A108CB3C6F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351" y="4175092"/>
            <a:ext cx="4153628" cy="262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530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15E51-76FF-B761-4CB0-EBFE729DEC60}"/>
            </a:ext>
          </a:extLst>
        </p:cNvPr>
        <p:cNvGrpSpPr/>
        <p:nvPr/>
      </p:nvGrpSpPr>
      <p:grpSpPr>
        <a:xfrm>
          <a:off x="0" y="0"/>
          <a:ext cx="0" cy="0"/>
          <a:chOff x="0" y="0"/>
          <a:chExt cx="0" cy="0"/>
        </a:xfrm>
      </p:grpSpPr>
      <p:pic>
        <p:nvPicPr>
          <p:cNvPr id="7" name="Pilt 6">
            <a:extLst>
              <a:ext uri="{FF2B5EF4-FFF2-40B4-BE49-F238E27FC236}">
                <a16:creationId xmlns:a16="http://schemas.microsoft.com/office/drawing/2014/main" id="{0BF54F3E-0D93-16F6-5A93-8947AC65000D}"/>
              </a:ext>
            </a:extLst>
          </p:cNvPr>
          <p:cNvPicPr>
            <a:picLocks noChangeAspect="1"/>
          </p:cNvPicPr>
          <p:nvPr/>
        </p:nvPicPr>
        <p:blipFill>
          <a:blip r:embed="rId3"/>
          <a:stretch>
            <a:fillRect/>
          </a:stretch>
        </p:blipFill>
        <p:spPr>
          <a:xfrm>
            <a:off x="7456190" y="391965"/>
            <a:ext cx="4536504" cy="3024336"/>
          </a:xfrm>
          <a:prstGeom prst="rect">
            <a:avLst/>
          </a:prstGeom>
        </p:spPr>
      </p:pic>
      <p:sp>
        <p:nvSpPr>
          <p:cNvPr id="2" name="Pealkiri 1">
            <a:extLst>
              <a:ext uri="{FF2B5EF4-FFF2-40B4-BE49-F238E27FC236}">
                <a16:creationId xmlns:a16="http://schemas.microsoft.com/office/drawing/2014/main" id="{5BA522D9-FC9C-A635-B9C6-994A0491E249}"/>
              </a:ext>
            </a:extLst>
          </p:cNvPr>
          <p:cNvSpPr>
            <a:spLocks noGrp="1"/>
          </p:cNvSpPr>
          <p:nvPr>
            <p:ph type="title"/>
          </p:nvPr>
        </p:nvSpPr>
        <p:spPr>
          <a:xfrm>
            <a:off x="607616" y="273621"/>
            <a:ext cx="10937082" cy="1138767"/>
          </a:xfrm>
        </p:spPr>
        <p:txBody>
          <a:bodyPr anchor="ctr">
            <a:normAutofit/>
          </a:bodyPr>
          <a:lstStyle/>
          <a:p>
            <a:r>
              <a:rPr lang="et-EE" dirty="0"/>
              <a:t>Mida on veel vaja?</a:t>
            </a:r>
          </a:p>
        </p:txBody>
      </p:sp>
      <p:sp>
        <p:nvSpPr>
          <p:cNvPr id="8" name="Content Placeholder 2">
            <a:extLst>
              <a:ext uri="{FF2B5EF4-FFF2-40B4-BE49-F238E27FC236}">
                <a16:creationId xmlns:a16="http://schemas.microsoft.com/office/drawing/2014/main" id="{E5D80C25-C8F0-94EF-89C3-6423457894C3}"/>
              </a:ext>
            </a:extLst>
          </p:cNvPr>
          <p:cNvSpPr>
            <a:spLocks noGrp="1"/>
          </p:cNvSpPr>
          <p:nvPr>
            <p:ph sz="half" idx="1"/>
          </p:nvPr>
        </p:nvSpPr>
        <p:spPr>
          <a:xfrm>
            <a:off x="607614" y="1594275"/>
            <a:ext cx="6980710" cy="4735800"/>
          </a:xfrm>
        </p:spPr>
        <p:txBody>
          <a:bodyPr>
            <a:normAutofit/>
          </a:bodyPr>
          <a:lstStyle/>
          <a:p>
            <a:r>
              <a:rPr lang="et-EE" dirty="0"/>
              <a:t>Jõukamaks ja edukamaks saab koos panustades.</a:t>
            </a:r>
          </a:p>
          <a:p>
            <a:r>
              <a:rPr lang="et-EE" dirty="0"/>
              <a:t>Majanduskasvu üks oluline komponent on ka optimism.</a:t>
            </a:r>
          </a:p>
          <a:p>
            <a:r>
              <a:rPr lang="et-EE" dirty="0"/>
              <a:t>Pikaajaline edu = innovatsiooninälg+ mugavustsoonist eemaldumine</a:t>
            </a:r>
          </a:p>
        </p:txBody>
      </p:sp>
    </p:spTree>
    <p:extLst>
      <p:ext uri="{BB962C8B-B14F-4D97-AF65-F5344CB8AC3E}">
        <p14:creationId xmlns:p14="http://schemas.microsoft.com/office/powerpoint/2010/main" val="2048588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614" y="3200276"/>
            <a:ext cx="10937082" cy="1138767"/>
          </a:xfrm>
        </p:spPr>
        <p:txBody>
          <a:bodyPr/>
          <a:lstStyle/>
          <a:p>
            <a:r>
              <a:rPr lang="et-EE" dirty="0"/>
              <a:t>Aitäh!</a:t>
            </a:r>
          </a:p>
        </p:txBody>
      </p:sp>
      <p:pic>
        <p:nvPicPr>
          <p:cNvPr id="5" name="Pilt 4">
            <a:extLst>
              <a:ext uri="{FF2B5EF4-FFF2-40B4-BE49-F238E27FC236}">
                <a16:creationId xmlns:a16="http://schemas.microsoft.com/office/drawing/2014/main" id="{9D38C1C4-9014-6450-2268-C57DF87B637F}"/>
              </a:ext>
            </a:extLst>
          </p:cNvPr>
          <p:cNvPicPr>
            <a:picLocks noChangeAspect="1"/>
          </p:cNvPicPr>
          <p:nvPr/>
        </p:nvPicPr>
        <p:blipFill>
          <a:blip r:embed="rId2"/>
          <a:stretch>
            <a:fillRect/>
          </a:stretch>
        </p:blipFill>
        <p:spPr>
          <a:xfrm>
            <a:off x="2403749" y="1555321"/>
            <a:ext cx="9748564" cy="3787786"/>
          </a:xfrm>
          <a:prstGeom prst="rect">
            <a:avLst/>
          </a:prstGeom>
        </p:spPr>
      </p:pic>
    </p:spTree>
    <p:extLst>
      <p:ext uri="{BB962C8B-B14F-4D97-AF65-F5344CB8AC3E}">
        <p14:creationId xmlns:p14="http://schemas.microsoft.com/office/powerpoint/2010/main" val="2484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F39C798-4F71-CC9D-AC44-E67653E05BE3}"/>
              </a:ext>
            </a:extLst>
          </p:cNvPr>
          <p:cNvSpPr>
            <a:spLocks noGrp="1"/>
          </p:cNvSpPr>
          <p:nvPr>
            <p:ph type="title"/>
          </p:nvPr>
        </p:nvSpPr>
        <p:spPr>
          <a:xfrm>
            <a:off x="607616" y="273621"/>
            <a:ext cx="10937082" cy="1138767"/>
          </a:xfrm>
        </p:spPr>
        <p:txBody>
          <a:bodyPr anchor="ctr">
            <a:normAutofit/>
          </a:bodyPr>
          <a:lstStyle/>
          <a:p>
            <a:r>
              <a:rPr lang="et-EE" dirty="0"/>
              <a:t>Kas põhi paistab?</a:t>
            </a:r>
          </a:p>
        </p:txBody>
      </p:sp>
      <p:sp>
        <p:nvSpPr>
          <p:cNvPr id="9" name="TextBox 8">
            <a:extLst>
              <a:ext uri="{FF2B5EF4-FFF2-40B4-BE49-F238E27FC236}">
                <a16:creationId xmlns:a16="http://schemas.microsoft.com/office/drawing/2014/main" id="{486AFD5E-248C-3C2F-11E1-5A6C1C064844}"/>
              </a:ext>
            </a:extLst>
          </p:cNvPr>
          <p:cNvSpPr txBox="1"/>
          <p:nvPr/>
        </p:nvSpPr>
        <p:spPr>
          <a:xfrm>
            <a:off x="573956" y="2192164"/>
            <a:ext cx="6404644" cy="3416320"/>
          </a:xfrm>
          <a:prstGeom prst="rect">
            <a:avLst/>
          </a:prstGeom>
          <a:noFill/>
        </p:spPr>
        <p:txBody>
          <a:bodyPr wrap="square" rtlCol="0">
            <a:spAutoFit/>
          </a:bodyPr>
          <a:lstStyle/>
          <a:p>
            <a:pPr marL="457200" indent="-457200">
              <a:buFont typeface="Arial" panose="020B0604020202020204" pitchFamily="34" charset="0"/>
              <a:buChar char="•"/>
            </a:pPr>
            <a:r>
              <a:rPr lang="et-EE" sz="3200" dirty="0"/>
              <a:t>Majanduskasvu prognoos 2026. ja 2027. aastal üle 2%.</a:t>
            </a:r>
          </a:p>
          <a:p>
            <a:pPr marL="457200" indent="-457200">
              <a:buFont typeface="Arial" panose="020B0604020202020204" pitchFamily="34" charset="0"/>
              <a:buChar char="•"/>
            </a:pPr>
            <a:r>
              <a:rPr lang="et-EE" sz="3200" dirty="0"/>
              <a:t>Töötleva tööstuse tootmismaht ning kaupade ja teenuste eksport kasvavad.</a:t>
            </a:r>
          </a:p>
          <a:p>
            <a:pPr marL="457200" indent="-457200">
              <a:buFont typeface="Arial" panose="020B0604020202020204" pitchFamily="34" charset="0"/>
              <a:buChar char="•"/>
            </a:pPr>
            <a:r>
              <a:rPr lang="et-EE" sz="3200" dirty="0"/>
              <a:t>Eratarbimine nõrk.</a:t>
            </a:r>
          </a:p>
          <a:p>
            <a:endParaRPr lang="et-EE" dirty="0"/>
          </a:p>
        </p:txBody>
      </p:sp>
      <p:pic>
        <p:nvPicPr>
          <p:cNvPr id="1028" name="Picture 4" descr="A peaceful road in a forest with ">
            <a:extLst>
              <a:ext uri="{FF2B5EF4-FFF2-40B4-BE49-F238E27FC236}">
                <a16:creationId xmlns:a16="http://schemas.microsoft.com/office/drawing/2014/main" id="{CFB42B56-8C1C-48C2-9E92-AD8DD6C70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600" y="2192164"/>
            <a:ext cx="4789797" cy="312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7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70276-5F85-C02F-DE3C-C56414D46062}"/>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3D04E7A2-B6BD-487D-E22A-CFCE269A9F98}"/>
              </a:ext>
            </a:extLst>
          </p:cNvPr>
          <p:cNvSpPr>
            <a:spLocks noGrp="1"/>
          </p:cNvSpPr>
          <p:nvPr>
            <p:ph type="title"/>
          </p:nvPr>
        </p:nvSpPr>
        <p:spPr>
          <a:xfrm>
            <a:off x="607616" y="273621"/>
            <a:ext cx="10937082" cy="1138767"/>
          </a:xfrm>
        </p:spPr>
        <p:txBody>
          <a:bodyPr anchor="ctr">
            <a:normAutofit fontScale="90000"/>
          </a:bodyPr>
          <a:lstStyle/>
          <a:p>
            <a:r>
              <a:rPr lang="et-EE" dirty="0"/>
              <a:t>Kuidas meil läheb naabritega võrreldes?</a:t>
            </a:r>
          </a:p>
        </p:txBody>
      </p:sp>
      <p:pic>
        <p:nvPicPr>
          <p:cNvPr id="4" name="Pilt 3">
            <a:extLst>
              <a:ext uri="{FF2B5EF4-FFF2-40B4-BE49-F238E27FC236}">
                <a16:creationId xmlns:a16="http://schemas.microsoft.com/office/drawing/2014/main" id="{BE1F9833-FBD6-6317-6D40-D2A02B75CA1B}"/>
              </a:ext>
            </a:extLst>
          </p:cNvPr>
          <p:cNvPicPr>
            <a:picLocks noChangeAspect="1"/>
          </p:cNvPicPr>
          <p:nvPr/>
        </p:nvPicPr>
        <p:blipFill>
          <a:blip r:embed="rId3"/>
          <a:stretch>
            <a:fillRect/>
          </a:stretch>
        </p:blipFill>
        <p:spPr>
          <a:xfrm>
            <a:off x="912885" y="2768228"/>
            <a:ext cx="10326541" cy="1905266"/>
          </a:xfrm>
          <a:prstGeom prst="rect">
            <a:avLst/>
          </a:prstGeom>
        </p:spPr>
      </p:pic>
      <p:sp>
        <p:nvSpPr>
          <p:cNvPr id="5" name="TextBox 4">
            <a:extLst>
              <a:ext uri="{FF2B5EF4-FFF2-40B4-BE49-F238E27FC236}">
                <a16:creationId xmlns:a16="http://schemas.microsoft.com/office/drawing/2014/main" id="{C9638D34-0987-F611-E609-615F2C8477D7}"/>
              </a:ext>
            </a:extLst>
          </p:cNvPr>
          <p:cNvSpPr txBox="1"/>
          <p:nvPr/>
        </p:nvSpPr>
        <p:spPr>
          <a:xfrm>
            <a:off x="912885" y="2408188"/>
            <a:ext cx="5811343" cy="461665"/>
          </a:xfrm>
          <a:prstGeom prst="rect">
            <a:avLst/>
          </a:prstGeom>
          <a:noFill/>
        </p:spPr>
        <p:txBody>
          <a:bodyPr wrap="square" rtlCol="0">
            <a:spAutoFit/>
          </a:bodyPr>
          <a:lstStyle/>
          <a:p>
            <a:r>
              <a:rPr lang="et-EE" dirty="0"/>
              <a:t>SKT elaniku kohta PPP (EU27=100)</a:t>
            </a:r>
          </a:p>
        </p:txBody>
      </p:sp>
    </p:spTree>
    <p:extLst>
      <p:ext uri="{BB962C8B-B14F-4D97-AF65-F5344CB8AC3E}">
        <p14:creationId xmlns:p14="http://schemas.microsoft.com/office/powerpoint/2010/main" val="361012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59FF-CD85-1587-F723-17D3025E59E1}"/>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79B310B3-3F0F-FFE7-08A8-B9323627445C}"/>
              </a:ext>
            </a:extLst>
          </p:cNvPr>
          <p:cNvSpPr>
            <a:spLocks noGrp="1"/>
          </p:cNvSpPr>
          <p:nvPr>
            <p:ph type="title"/>
          </p:nvPr>
        </p:nvSpPr>
        <p:spPr>
          <a:xfrm>
            <a:off x="607616" y="273621"/>
            <a:ext cx="10937082" cy="1138767"/>
          </a:xfrm>
        </p:spPr>
        <p:txBody>
          <a:bodyPr anchor="ctr">
            <a:normAutofit/>
          </a:bodyPr>
          <a:lstStyle/>
          <a:p>
            <a:r>
              <a:rPr lang="et-EE" dirty="0"/>
              <a:t>Leedu fenomen?</a:t>
            </a:r>
          </a:p>
        </p:txBody>
      </p:sp>
      <p:pic>
        <p:nvPicPr>
          <p:cNvPr id="6" name="Pilt 5">
            <a:extLst>
              <a:ext uri="{FF2B5EF4-FFF2-40B4-BE49-F238E27FC236}">
                <a16:creationId xmlns:a16="http://schemas.microsoft.com/office/drawing/2014/main" id="{8D8FCDE3-2457-54C6-75D5-AD3C740474E0}"/>
              </a:ext>
            </a:extLst>
          </p:cNvPr>
          <p:cNvPicPr>
            <a:picLocks noChangeAspect="1"/>
          </p:cNvPicPr>
          <p:nvPr/>
        </p:nvPicPr>
        <p:blipFill>
          <a:blip r:embed="rId3"/>
          <a:stretch>
            <a:fillRect/>
          </a:stretch>
        </p:blipFill>
        <p:spPr>
          <a:xfrm>
            <a:off x="1379675" y="1904132"/>
            <a:ext cx="9392961" cy="3677163"/>
          </a:xfrm>
          <a:prstGeom prst="rect">
            <a:avLst/>
          </a:prstGeom>
        </p:spPr>
      </p:pic>
    </p:spTree>
    <p:extLst>
      <p:ext uri="{BB962C8B-B14F-4D97-AF65-F5344CB8AC3E}">
        <p14:creationId xmlns:p14="http://schemas.microsoft.com/office/powerpoint/2010/main" val="92097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1473655-9B60-5057-2E24-A658FB3A42DB}"/>
              </a:ext>
            </a:extLst>
          </p:cNvPr>
          <p:cNvSpPr>
            <a:spLocks noGrp="1"/>
          </p:cNvSpPr>
          <p:nvPr>
            <p:ph type="title"/>
          </p:nvPr>
        </p:nvSpPr>
        <p:spPr/>
        <p:txBody>
          <a:bodyPr/>
          <a:lstStyle/>
          <a:p>
            <a:r>
              <a:rPr lang="et-EE" dirty="0"/>
              <a:t>Välisinvesteeringute maht</a:t>
            </a:r>
          </a:p>
        </p:txBody>
      </p:sp>
      <p:pic>
        <p:nvPicPr>
          <p:cNvPr id="7" name="Picture 14">
            <a:extLst>
              <a:ext uri="{FF2B5EF4-FFF2-40B4-BE49-F238E27FC236}">
                <a16:creationId xmlns:a16="http://schemas.microsoft.com/office/drawing/2014/main" id="{317E31CA-17EB-A149-91A1-A73341E2D160}"/>
              </a:ext>
            </a:extLst>
          </p:cNvPr>
          <p:cNvPicPr>
            <a:picLocks noChangeAspect="1"/>
          </p:cNvPicPr>
          <p:nvPr/>
        </p:nvPicPr>
        <p:blipFill>
          <a:blip r:embed="rId2"/>
          <a:stretch>
            <a:fillRect/>
          </a:stretch>
        </p:blipFill>
        <p:spPr>
          <a:xfrm>
            <a:off x="315517" y="1688108"/>
            <a:ext cx="5964506" cy="3143820"/>
          </a:xfrm>
          <a:prstGeom prst="rect">
            <a:avLst/>
          </a:prstGeom>
        </p:spPr>
      </p:pic>
      <p:pic>
        <p:nvPicPr>
          <p:cNvPr id="8" name="Picture 9">
            <a:extLst>
              <a:ext uri="{FF2B5EF4-FFF2-40B4-BE49-F238E27FC236}">
                <a16:creationId xmlns:a16="http://schemas.microsoft.com/office/drawing/2014/main" id="{12532B32-DF9E-7978-8CC0-7F47945AEBA3}"/>
              </a:ext>
            </a:extLst>
          </p:cNvPr>
          <p:cNvPicPr>
            <a:picLocks noChangeAspect="1"/>
          </p:cNvPicPr>
          <p:nvPr/>
        </p:nvPicPr>
        <p:blipFill>
          <a:blip r:embed="rId3"/>
          <a:stretch>
            <a:fillRect/>
          </a:stretch>
        </p:blipFill>
        <p:spPr>
          <a:xfrm>
            <a:off x="6076156" y="3415159"/>
            <a:ext cx="5997546" cy="3143820"/>
          </a:xfrm>
          <a:prstGeom prst="rect">
            <a:avLst/>
          </a:prstGeom>
        </p:spPr>
      </p:pic>
    </p:spTree>
    <p:extLst>
      <p:ext uri="{BB962C8B-B14F-4D97-AF65-F5344CB8AC3E}">
        <p14:creationId xmlns:p14="http://schemas.microsoft.com/office/powerpoint/2010/main" val="2061240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1928-F541-7501-923C-A81A25DA1765}"/>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339FBD45-0492-6E34-BEDD-3BF230A58ED7}"/>
              </a:ext>
            </a:extLst>
          </p:cNvPr>
          <p:cNvSpPr>
            <a:spLocks noGrp="1"/>
          </p:cNvSpPr>
          <p:nvPr>
            <p:ph type="title"/>
          </p:nvPr>
        </p:nvSpPr>
        <p:spPr>
          <a:xfrm>
            <a:off x="607616" y="273621"/>
            <a:ext cx="10937082" cy="1138767"/>
          </a:xfrm>
        </p:spPr>
        <p:txBody>
          <a:bodyPr anchor="ctr">
            <a:normAutofit/>
          </a:bodyPr>
          <a:lstStyle/>
          <a:p>
            <a:r>
              <a:rPr lang="et-EE" dirty="0"/>
              <a:t>Peamised ekspordipartnerid 2024</a:t>
            </a:r>
          </a:p>
        </p:txBody>
      </p:sp>
      <p:sp>
        <p:nvSpPr>
          <p:cNvPr id="13" name="Content Placeholder 2">
            <a:extLst>
              <a:ext uri="{FF2B5EF4-FFF2-40B4-BE49-F238E27FC236}">
                <a16:creationId xmlns:a16="http://schemas.microsoft.com/office/drawing/2014/main" id="{DBE41A75-BF51-5363-A21C-D779B7085102}"/>
              </a:ext>
            </a:extLst>
          </p:cNvPr>
          <p:cNvSpPr>
            <a:spLocks noGrp="1"/>
          </p:cNvSpPr>
          <p:nvPr>
            <p:ph sz="half" idx="15"/>
          </p:nvPr>
        </p:nvSpPr>
        <p:spPr>
          <a:xfrm>
            <a:off x="4322912" y="1581745"/>
            <a:ext cx="3524325" cy="4738534"/>
          </a:xfrm>
        </p:spPr>
        <p:txBody>
          <a:bodyPr/>
          <a:lstStyle/>
          <a:p>
            <a:r>
              <a:rPr lang="et-EE" dirty="0"/>
              <a:t>Läti</a:t>
            </a:r>
          </a:p>
          <a:p>
            <a:pPr lvl="1"/>
            <a:r>
              <a:rPr lang="et-EE" dirty="0"/>
              <a:t>Leedu 18%</a:t>
            </a:r>
          </a:p>
          <a:p>
            <a:pPr lvl="1"/>
            <a:r>
              <a:rPr lang="et-EE" dirty="0"/>
              <a:t>Eesti 12%</a:t>
            </a:r>
          </a:p>
          <a:p>
            <a:pPr lvl="1"/>
            <a:r>
              <a:rPr lang="et-EE" dirty="0">
                <a:highlight>
                  <a:srgbClr val="FFFF00"/>
                </a:highlight>
              </a:rPr>
              <a:t>Saksamaa</a:t>
            </a:r>
            <a:r>
              <a:rPr lang="et-EE" dirty="0"/>
              <a:t> 6,5%</a:t>
            </a:r>
          </a:p>
          <a:p>
            <a:pPr lvl="1"/>
            <a:r>
              <a:rPr lang="et-EE" dirty="0">
                <a:highlight>
                  <a:srgbClr val="89B0DE"/>
                </a:highlight>
              </a:rPr>
              <a:t>Rootsi</a:t>
            </a:r>
            <a:r>
              <a:rPr lang="et-EE" dirty="0"/>
              <a:t> 5,5%</a:t>
            </a:r>
          </a:p>
          <a:p>
            <a:pPr lvl="1"/>
            <a:r>
              <a:rPr lang="et-EE" dirty="0"/>
              <a:t>Venemaa 5,5%</a:t>
            </a:r>
          </a:p>
          <a:p>
            <a:pPr lvl="1"/>
            <a:r>
              <a:rPr lang="et-EE" dirty="0"/>
              <a:t>Suurbritannia 5,3%</a:t>
            </a:r>
          </a:p>
          <a:p>
            <a:pPr lvl="1"/>
            <a:r>
              <a:rPr lang="et-EE" dirty="0">
                <a:solidFill>
                  <a:srgbClr val="FF0000"/>
                </a:solidFill>
              </a:rPr>
              <a:t>Poola</a:t>
            </a:r>
            <a:r>
              <a:rPr lang="et-EE" dirty="0"/>
              <a:t> 4,5%</a:t>
            </a:r>
            <a:endParaRPr lang="en-US" dirty="0"/>
          </a:p>
        </p:txBody>
      </p:sp>
      <p:sp>
        <p:nvSpPr>
          <p:cNvPr id="15" name="Content Placeholder 3">
            <a:extLst>
              <a:ext uri="{FF2B5EF4-FFF2-40B4-BE49-F238E27FC236}">
                <a16:creationId xmlns:a16="http://schemas.microsoft.com/office/drawing/2014/main" id="{6B50B724-1A59-5CBE-5343-CAF0A247135B}"/>
              </a:ext>
            </a:extLst>
          </p:cNvPr>
          <p:cNvSpPr>
            <a:spLocks noGrp="1"/>
          </p:cNvSpPr>
          <p:nvPr>
            <p:ph sz="half" idx="16"/>
          </p:nvPr>
        </p:nvSpPr>
        <p:spPr>
          <a:xfrm>
            <a:off x="8020373" y="1594275"/>
            <a:ext cx="3524325" cy="4738534"/>
          </a:xfrm>
        </p:spPr>
        <p:txBody>
          <a:bodyPr/>
          <a:lstStyle/>
          <a:p>
            <a:r>
              <a:rPr lang="et-EE" dirty="0"/>
              <a:t>Leedu</a:t>
            </a:r>
          </a:p>
          <a:p>
            <a:pPr lvl="1"/>
            <a:r>
              <a:rPr lang="et-EE" dirty="0"/>
              <a:t>Läti 12%</a:t>
            </a:r>
          </a:p>
          <a:p>
            <a:pPr lvl="1"/>
            <a:r>
              <a:rPr lang="et-EE" dirty="0">
                <a:solidFill>
                  <a:srgbClr val="FF0000"/>
                </a:solidFill>
              </a:rPr>
              <a:t>Poola</a:t>
            </a:r>
            <a:r>
              <a:rPr lang="et-EE" dirty="0"/>
              <a:t> 10%</a:t>
            </a:r>
          </a:p>
          <a:p>
            <a:pPr lvl="1"/>
            <a:r>
              <a:rPr lang="et-EE" dirty="0">
                <a:highlight>
                  <a:srgbClr val="FFFF00"/>
                </a:highlight>
              </a:rPr>
              <a:t>Saksamaa</a:t>
            </a:r>
            <a:r>
              <a:rPr lang="et-EE" dirty="0"/>
              <a:t> 8,9%</a:t>
            </a:r>
          </a:p>
          <a:p>
            <a:pPr lvl="1"/>
            <a:r>
              <a:rPr lang="et-EE" dirty="0"/>
              <a:t>Holland 6,8%</a:t>
            </a:r>
          </a:p>
          <a:p>
            <a:pPr lvl="1"/>
            <a:r>
              <a:rPr lang="et-EE" dirty="0"/>
              <a:t>Eesti 6%</a:t>
            </a:r>
          </a:p>
          <a:p>
            <a:pPr lvl="1"/>
            <a:r>
              <a:rPr lang="et-EE" dirty="0"/>
              <a:t>USA 5,1%</a:t>
            </a:r>
          </a:p>
          <a:p>
            <a:pPr lvl="1"/>
            <a:r>
              <a:rPr lang="et-EE" dirty="0">
                <a:highlight>
                  <a:srgbClr val="89B0DE"/>
                </a:highlight>
              </a:rPr>
              <a:t>Rootsi</a:t>
            </a:r>
            <a:r>
              <a:rPr lang="et-EE" dirty="0"/>
              <a:t> 4,3%</a:t>
            </a:r>
            <a:endParaRPr lang="en-US" dirty="0"/>
          </a:p>
          <a:p>
            <a:endParaRPr lang="en-US" dirty="0"/>
          </a:p>
        </p:txBody>
      </p:sp>
      <p:sp>
        <p:nvSpPr>
          <p:cNvPr id="8" name="Content Placeholder 2">
            <a:extLst>
              <a:ext uri="{FF2B5EF4-FFF2-40B4-BE49-F238E27FC236}">
                <a16:creationId xmlns:a16="http://schemas.microsoft.com/office/drawing/2014/main" id="{5720DAA4-6414-820E-FA61-DA53F2A4FB7C}"/>
              </a:ext>
            </a:extLst>
          </p:cNvPr>
          <p:cNvSpPr>
            <a:spLocks noGrp="1"/>
          </p:cNvSpPr>
          <p:nvPr>
            <p:ph sz="half" idx="17"/>
          </p:nvPr>
        </p:nvSpPr>
        <p:spPr>
          <a:xfrm>
            <a:off x="607616" y="1591540"/>
            <a:ext cx="3524325" cy="4849095"/>
          </a:xfrm>
        </p:spPr>
        <p:txBody>
          <a:bodyPr wrap="none">
            <a:normAutofit/>
          </a:bodyPr>
          <a:lstStyle/>
          <a:p>
            <a:r>
              <a:rPr lang="et-EE" dirty="0"/>
              <a:t>Eesti</a:t>
            </a:r>
          </a:p>
          <a:p>
            <a:pPr lvl="1"/>
            <a:r>
              <a:rPr lang="et-EE" dirty="0">
                <a:solidFill>
                  <a:srgbClr val="007BD1"/>
                </a:solidFill>
              </a:rPr>
              <a:t>Soome</a:t>
            </a:r>
            <a:r>
              <a:rPr lang="et-EE" dirty="0"/>
              <a:t> 15%</a:t>
            </a:r>
          </a:p>
          <a:p>
            <a:pPr lvl="1"/>
            <a:r>
              <a:rPr lang="et-EE" dirty="0"/>
              <a:t>Läti 11%</a:t>
            </a:r>
          </a:p>
          <a:p>
            <a:pPr lvl="1"/>
            <a:r>
              <a:rPr lang="et-EE" dirty="0">
                <a:highlight>
                  <a:srgbClr val="89B0DE"/>
                </a:highlight>
              </a:rPr>
              <a:t>Rootsi</a:t>
            </a:r>
            <a:r>
              <a:rPr lang="et-EE" dirty="0"/>
              <a:t> 8,6%</a:t>
            </a:r>
          </a:p>
          <a:p>
            <a:pPr lvl="1"/>
            <a:r>
              <a:rPr lang="et-EE" dirty="0"/>
              <a:t>Leedu 7,8%</a:t>
            </a:r>
          </a:p>
          <a:p>
            <a:pPr lvl="1"/>
            <a:r>
              <a:rPr lang="et-EE" dirty="0">
                <a:highlight>
                  <a:srgbClr val="FFFF00"/>
                </a:highlight>
              </a:rPr>
              <a:t>Saksamaa</a:t>
            </a:r>
            <a:r>
              <a:rPr lang="et-EE" dirty="0"/>
              <a:t> 7,1%</a:t>
            </a:r>
          </a:p>
          <a:p>
            <a:pPr lvl="1"/>
            <a:r>
              <a:rPr lang="et-EE" dirty="0"/>
              <a:t>Venemaa 5,3%</a:t>
            </a:r>
          </a:p>
          <a:p>
            <a:pPr lvl="1"/>
            <a:r>
              <a:rPr lang="et-EE" dirty="0"/>
              <a:t>USA 4,1%</a:t>
            </a:r>
            <a:endParaRPr lang="en-US" dirty="0"/>
          </a:p>
        </p:txBody>
      </p:sp>
    </p:spTree>
    <p:extLst>
      <p:ext uri="{BB962C8B-B14F-4D97-AF65-F5344CB8AC3E}">
        <p14:creationId xmlns:p14="http://schemas.microsoft.com/office/powerpoint/2010/main" val="80379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9006871-FDEA-F380-BDB4-FCB2568DED3B}"/>
              </a:ext>
            </a:extLst>
          </p:cNvPr>
          <p:cNvSpPr>
            <a:spLocks noGrp="1"/>
          </p:cNvSpPr>
          <p:nvPr>
            <p:ph type="title"/>
          </p:nvPr>
        </p:nvSpPr>
        <p:spPr>
          <a:xfrm>
            <a:off x="607614" y="273621"/>
            <a:ext cx="11877253" cy="1138767"/>
          </a:xfrm>
        </p:spPr>
        <p:txBody>
          <a:bodyPr anchor="ctr">
            <a:normAutofit/>
          </a:bodyPr>
          <a:lstStyle/>
          <a:p>
            <a:r>
              <a:rPr lang="et-EE" dirty="0"/>
              <a:t>Innovatsioon</a:t>
            </a:r>
          </a:p>
        </p:txBody>
      </p:sp>
      <p:pic>
        <p:nvPicPr>
          <p:cNvPr id="10" name="Pilt 9">
            <a:extLst>
              <a:ext uri="{FF2B5EF4-FFF2-40B4-BE49-F238E27FC236}">
                <a16:creationId xmlns:a16="http://schemas.microsoft.com/office/drawing/2014/main" id="{E369BCB7-3311-DA76-CA4C-75320A620DEF}"/>
              </a:ext>
            </a:extLst>
          </p:cNvPr>
          <p:cNvPicPr>
            <a:picLocks noChangeAspect="1"/>
          </p:cNvPicPr>
          <p:nvPr/>
        </p:nvPicPr>
        <p:blipFill>
          <a:blip r:embed="rId3"/>
          <a:stretch>
            <a:fillRect/>
          </a:stretch>
        </p:blipFill>
        <p:spPr>
          <a:xfrm>
            <a:off x="4491980" y="31226"/>
            <a:ext cx="7626403" cy="6766044"/>
          </a:xfrm>
          <a:prstGeom prst="rect">
            <a:avLst/>
          </a:prstGeom>
        </p:spPr>
      </p:pic>
      <p:sp>
        <p:nvSpPr>
          <p:cNvPr id="11" name="TextBox 10">
            <a:extLst>
              <a:ext uri="{FF2B5EF4-FFF2-40B4-BE49-F238E27FC236}">
                <a16:creationId xmlns:a16="http://schemas.microsoft.com/office/drawing/2014/main" id="{574B9480-2B5A-EB81-41B1-88C3798DF21B}"/>
              </a:ext>
            </a:extLst>
          </p:cNvPr>
          <p:cNvSpPr txBox="1"/>
          <p:nvPr/>
        </p:nvSpPr>
        <p:spPr>
          <a:xfrm>
            <a:off x="918550" y="6251202"/>
            <a:ext cx="3305924" cy="307777"/>
          </a:xfrm>
          <a:prstGeom prst="rect">
            <a:avLst/>
          </a:prstGeom>
          <a:noFill/>
        </p:spPr>
        <p:txBody>
          <a:bodyPr wrap="square" rtlCol="0">
            <a:spAutoFit/>
          </a:bodyPr>
          <a:lstStyle/>
          <a:p>
            <a:r>
              <a:rPr lang="et-EE" sz="1400" dirty="0"/>
              <a:t>Allikas: </a:t>
            </a:r>
            <a:r>
              <a:rPr lang="et-EE" sz="1400" dirty="0" err="1"/>
              <a:t>European</a:t>
            </a:r>
            <a:r>
              <a:rPr lang="et-EE" sz="1400" dirty="0"/>
              <a:t> </a:t>
            </a:r>
            <a:r>
              <a:rPr lang="et-EE" sz="1400" dirty="0" err="1"/>
              <a:t>Innovation</a:t>
            </a:r>
            <a:r>
              <a:rPr lang="et-EE" sz="1400" dirty="0"/>
              <a:t> </a:t>
            </a:r>
            <a:r>
              <a:rPr lang="et-EE" sz="1400" dirty="0" err="1"/>
              <a:t>Scoreboard</a:t>
            </a:r>
            <a:endParaRPr lang="et-EE" sz="1400" dirty="0"/>
          </a:p>
        </p:txBody>
      </p:sp>
      <p:pic>
        <p:nvPicPr>
          <p:cNvPr id="13" name="Pilt 12">
            <a:extLst>
              <a:ext uri="{FF2B5EF4-FFF2-40B4-BE49-F238E27FC236}">
                <a16:creationId xmlns:a16="http://schemas.microsoft.com/office/drawing/2014/main" id="{32F63374-CA50-45A7-016C-ABC40192A401}"/>
              </a:ext>
            </a:extLst>
          </p:cNvPr>
          <p:cNvPicPr>
            <a:picLocks noChangeAspect="1"/>
          </p:cNvPicPr>
          <p:nvPr/>
        </p:nvPicPr>
        <p:blipFill>
          <a:blip r:embed="rId4"/>
          <a:stretch>
            <a:fillRect/>
          </a:stretch>
        </p:blipFill>
        <p:spPr>
          <a:xfrm>
            <a:off x="1152394" y="2520552"/>
            <a:ext cx="2124924" cy="1787391"/>
          </a:xfrm>
          <a:prstGeom prst="rect">
            <a:avLst/>
          </a:prstGeom>
        </p:spPr>
      </p:pic>
    </p:spTree>
    <p:extLst>
      <p:ext uri="{BB962C8B-B14F-4D97-AF65-F5344CB8AC3E}">
        <p14:creationId xmlns:p14="http://schemas.microsoft.com/office/powerpoint/2010/main" val="405576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alkiri 6">
            <a:extLst>
              <a:ext uri="{FF2B5EF4-FFF2-40B4-BE49-F238E27FC236}">
                <a16:creationId xmlns:a16="http://schemas.microsoft.com/office/drawing/2014/main" id="{09F9B663-4A3D-91AC-FEBA-2BE50083FB6B}"/>
              </a:ext>
            </a:extLst>
          </p:cNvPr>
          <p:cNvSpPr>
            <a:spLocks noGrp="1"/>
          </p:cNvSpPr>
          <p:nvPr>
            <p:ph type="ctrTitle"/>
          </p:nvPr>
        </p:nvSpPr>
        <p:spPr/>
        <p:txBody>
          <a:bodyPr/>
          <a:lstStyle/>
          <a:p>
            <a:r>
              <a:rPr lang="et-EE" dirty="0"/>
              <a:t>Mida teeb riik konkreetselt?</a:t>
            </a:r>
          </a:p>
        </p:txBody>
      </p:sp>
      <p:sp>
        <p:nvSpPr>
          <p:cNvPr id="8" name="Alapealkiri 7">
            <a:extLst>
              <a:ext uri="{FF2B5EF4-FFF2-40B4-BE49-F238E27FC236}">
                <a16:creationId xmlns:a16="http://schemas.microsoft.com/office/drawing/2014/main" id="{20E1327C-05D1-C3A4-C930-C169C58C6817}"/>
              </a:ext>
            </a:extLst>
          </p:cNvPr>
          <p:cNvSpPr>
            <a:spLocks noGrp="1"/>
          </p:cNvSpPr>
          <p:nvPr>
            <p:ph type="subTitle" idx="1"/>
          </p:nvPr>
        </p:nvSpPr>
        <p:spPr/>
        <p:txBody>
          <a:bodyPr/>
          <a:lstStyle/>
          <a:p>
            <a:endParaRPr lang="et-EE"/>
          </a:p>
        </p:txBody>
      </p:sp>
    </p:spTree>
    <p:extLst>
      <p:ext uri="{BB962C8B-B14F-4D97-AF65-F5344CB8AC3E}">
        <p14:creationId xmlns:p14="http://schemas.microsoft.com/office/powerpoint/2010/main" val="3998135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9A57-6016-B033-17A3-D1E69838F380}"/>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FA503838-0E4D-75B8-29BB-BBF6B07DD69B}"/>
              </a:ext>
            </a:extLst>
          </p:cNvPr>
          <p:cNvSpPr>
            <a:spLocks noGrp="1"/>
          </p:cNvSpPr>
          <p:nvPr>
            <p:ph type="title"/>
          </p:nvPr>
        </p:nvSpPr>
        <p:spPr>
          <a:xfrm>
            <a:off x="607616" y="273621"/>
            <a:ext cx="10937082" cy="1138767"/>
          </a:xfrm>
        </p:spPr>
        <p:txBody>
          <a:bodyPr anchor="ctr">
            <a:normAutofit/>
          </a:bodyPr>
          <a:lstStyle/>
          <a:p>
            <a:r>
              <a:rPr lang="et-EE" dirty="0"/>
              <a:t>Julgeolek: Eesti on kaitstud</a:t>
            </a:r>
          </a:p>
        </p:txBody>
      </p:sp>
      <p:sp>
        <p:nvSpPr>
          <p:cNvPr id="8" name="Content Placeholder 2">
            <a:extLst>
              <a:ext uri="{FF2B5EF4-FFF2-40B4-BE49-F238E27FC236}">
                <a16:creationId xmlns:a16="http://schemas.microsoft.com/office/drawing/2014/main" id="{B2F31B63-6ECC-F673-D961-7BED6C123BC1}"/>
              </a:ext>
            </a:extLst>
          </p:cNvPr>
          <p:cNvSpPr>
            <a:spLocks noGrp="1"/>
          </p:cNvSpPr>
          <p:nvPr>
            <p:ph sz="half" idx="1"/>
          </p:nvPr>
        </p:nvSpPr>
        <p:spPr>
          <a:xfrm>
            <a:off x="607615" y="1594275"/>
            <a:ext cx="6764686" cy="4735800"/>
          </a:xfrm>
        </p:spPr>
        <p:txBody>
          <a:bodyPr/>
          <a:lstStyle/>
          <a:p>
            <a:r>
              <a:rPr lang="et-EE" dirty="0"/>
              <a:t>Eesti on täitnud NATO 2% eesmärki.</a:t>
            </a:r>
          </a:p>
          <a:p>
            <a:r>
              <a:rPr lang="et-EE" dirty="0"/>
              <a:t>Järgmisel aastal kaitsekulud 5,4%.</a:t>
            </a:r>
          </a:p>
          <a:p>
            <a:r>
              <a:rPr lang="et-EE" dirty="0"/>
              <a:t>Toetab kodumaist majandust – 2024. aastal 490 miljonit eurot.</a:t>
            </a:r>
          </a:p>
          <a:p>
            <a:r>
              <a:rPr lang="et-EE" dirty="0"/>
              <a:t>Kokku järgmisel neljal aastal 10 miljardit eurot.</a:t>
            </a:r>
            <a:endParaRPr lang="en-US" dirty="0"/>
          </a:p>
        </p:txBody>
      </p:sp>
      <p:pic>
        <p:nvPicPr>
          <p:cNvPr id="5" name="Pilt 4">
            <a:extLst>
              <a:ext uri="{FF2B5EF4-FFF2-40B4-BE49-F238E27FC236}">
                <a16:creationId xmlns:a16="http://schemas.microsoft.com/office/drawing/2014/main" id="{612886F8-B986-903C-F696-850E9BF66D03}"/>
              </a:ext>
            </a:extLst>
          </p:cNvPr>
          <p:cNvPicPr>
            <a:picLocks noChangeAspect="1"/>
          </p:cNvPicPr>
          <p:nvPr/>
        </p:nvPicPr>
        <p:blipFill>
          <a:blip r:embed="rId3"/>
          <a:stretch>
            <a:fillRect/>
          </a:stretch>
        </p:blipFill>
        <p:spPr>
          <a:xfrm>
            <a:off x="7792964" y="1412387"/>
            <a:ext cx="3929505" cy="5189765"/>
          </a:xfrm>
          <a:prstGeom prst="rect">
            <a:avLst/>
          </a:prstGeom>
        </p:spPr>
      </p:pic>
    </p:spTree>
    <p:extLst>
      <p:ext uri="{BB962C8B-B14F-4D97-AF65-F5344CB8AC3E}">
        <p14:creationId xmlns:p14="http://schemas.microsoft.com/office/powerpoint/2010/main" val="1312762183"/>
      </p:ext>
    </p:extLst>
  </p:cSld>
  <p:clrMapOvr>
    <a:masterClrMapping/>
  </p:clrMapOvr>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A9530149E6D647995539E7A0B89E3B" ma:contentTypeVersion="17" ma:contentTypeDescription="Create a new document." ma:contentTypeScope="" ma:versionID="2eb98ee7d9cd75e93aaae1bae97196d8">
  <xsd:schema xmlns:xsd="http://www.w3.org/2001/XMLSchema" xmlns:xs="http://www.w3.org/2001/XMLSchema" xmlns:p="http://schemas.microsoft.com/office/2006/metadata/properties" xmlns:ns2="90f65bec-117b-4ec2-83b8-dbdf58b29f23" xmlns:ns3="9b483750-598d-46a0-877d-052f8f804d23" targetNamespace="http://schemas.microsoft.com/office/2006/metadata/properties" ma:root="true" ma:fieldsID="76bcc0bc86b3f3239db5034f724945ba" ns2:_="" ns3:_="">
    <xsd:import namespace="90f65bec-117b-4ec2-83b8-dbdf58b29f23"/>
    <xsd:import namespace="9b483750-598d-46a0-877d-052f8f804d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element ref="ns2:Kommentaar" minOccurs="0"/>
                <xsd:element ref="ns2:Saatj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65bec-117b-4ec2-83b8-dbdf58b29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f6974d-894c-4b76-94e9-da4eaeb0c39e"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Kommentaar" ma:index="22" nillable="true" ma:displayName="Kommentaar" ma:format="Dropdown" ma:internalName="Kommentaar">
      <xsd:simpleType>
        <xsd:restriction base="dms:Note">
          <xsd:maxLength value="255"/>
        </xsd:restriction>
      </xsd:simpleType>
    </xsd:element>
    <xsd:element name="Saatja" ma:index="23" nillable="true" ma:displayName="Saatja" ma:format="Dropdown" ma:internalName="Saatja">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483750-598d-46a0-877d-052f8f804d2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4a8002c-a323-400f-914b-e14a16ae7c42}" ma:internalName="TaxCatchAll" ma:showField="CatchAllData" ma:web="9b483750-598d-46a0-877d-052f8f804d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f65bec-117b-4ec2-83b8-dbdf58b29f23">
      <Terms xmlns="http://schemas.microsoft.com/office/infopath/2007/PartnerControls"/>
    </lcf76f155ced4ddcb4097134ff3c332f>
    <TaxCatchAll xmlns="9b483750-598d-46a0-877d-052f8f804d23" xsi:nil="true"/>
    <Kommentaar xmlns="90f65bec-117b-4ec2-83b8-dbdf58b29f23" xsi:nil="true"/>
    <Saatja xmlns="90f65bec-117b-4ec2-83b8-dbdf58b29f23" xsi:nil="true"/>
  </documentManagement>
</p:properties>
</file>

<file path=customXml/itemProps1.xml><?xml version="1.0" encoding="utf-8"?>
<ds:datastoreItem xmlns:ds="http://schemas.openxmlformats.org/officeDocument/2006/customXml" ds:itemID="{408F4AEC-C396-4EB7-B3D6-8E390718FF0C}">
  <ds:schemaRefs>
    <ds:schemaRef ds:uri="http://schemas.microsoft.com/sharepoint/v3/contenttype/forms"/>
  </ds:schemaRefs>
</ds:datastoreItem>
</file>

<file path=customXml/itemProps2.xml><?xml version="1.0" encoding="utf-8"?>
<ds:datastoreItem xmlns:ds="http://schemas.openxmlformats.org/officeDocument/2006/customXml" ds:itemID="{B62607E6-E9DD-420B-A437-3843E4E059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65bec-117b-4ec2-83b8-dbdf58b29f23"/>
    <ds:schemaRef ds:uri="9b483750-598d-46a0-877d-052f8f804d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A65CB6-DBBF-4C84-93F1-1B597E0EE384}">
  <ds:schemaRefs>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9b483750-598d-46a0-877d-052f8f804d23"/>
    <ds:schemaRef ds:uri="90f65bec-117b-4ec2-83b8-dbdf58b29f23"/>
  </ds:schemaRefs>
</ds:datastoreItem>
</file>

<file path=docProps/app.xml><?xml version="1.0" encoding="utf-8"?>
<Properties xmlns="http://schemas.openxmlformats.org/officeDocument/2006/extended-properties" xmlns:vt="http://schemas.openxmlformats.org/officeDocument/2006/docPropsVTypes">
  <Template>esitlusslaidid_2.0_3lovi</Template>
  <TotalTime>2928</TotalTime>
  <Words>1691</Words>
  <Application>Microsoft Office PowerPoint</Application>
  <PresentationFormat>Kohandatud</PresentationFormat>
  <Paragraphs>161</Paragraphs>
  <Slides>18</Slides>
  <Notes>15</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18</vt:i4>
      </vt:variant>
    </vt:vector>
  </HeadingPairs>
  <TitlesOfParts>
    <vt:vector size="24" baseType="lpstr">
      <vt:lpstr>Aino</vt:lpstr>
      <vt:lpstr>Arial</vt:lpstr>
      <vt:lpstr>Arial Narrow</vt:lpstr>
      <vt:lpstr>Calibri</vt:lpstr>
      <vt:lpstr>Roboto Condensed</vt:lpstr>
      <vt:lpstr>val.vis.id_esitlus_2018</vt:lpstr>
      <vt:lpstr>Väljumine majandus- langusest, pöördumine  kasvule    </vt:lpstr>
      <vt:lpstr>Kas põhi paistab?</vt:lpstr>
      <vt:lpstr>Kuidas meil läheb naabritega võrreldes?</vt:lpstr>
      <vt:lpstr>Leedu fenomen?</vt:lpstr>
      <vt:lpstr>Välisinvesteeringute maht</vt:lpstr>
      <vt:lpstr>Peamised ekspordipartnerid 2024</vt:lpstr>
      <vt:lpstr>Innovatsioon</vt:lpstr>
      <vt:lpstr>Mida teeb riik konkreetselt?</vt:lpstr>
      <vt:lpstr>Julgeolek: Eesti on kaitstud</vt:lpstr>
      <vt:lpstr>Teadus- ja arendustegevus</vt:lpstr>
      <vt:lpstr>Reaalelulised testkeskkonnad</vt:lpstr>
      <vt:lpstr>Suuremahuliste investeeringute toetus</vt:lpstr>
      <vt:lpstr>Tööstuspargid</vt:lpstr>
      <vt:lpstr>Planeeringute kiirendamine ja lihtsustamine</vt:lpstr>
      <vt:lpstr>Reaalajamajandus   </vt:lpstr>
      <vt:lpstr>Uued investeeringud</vt:lpstr>
      <vt:lpstr>Mida on veel vaja?</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Laura Laaster - MKM</dc:creator>
  <cp:lastModifiedBy>Peeter Kadarik - MKM</cp:lastModifiedBy>
  <cp:revision>12</cp:revision>
  <dcterms:created xsi:type="dcterms:W3CDTF">2024-10-07T14:44:42Z</dcterms:created>
  <dcterms:modified xsi:type="dcterms:W3CDTF">2025-11-12T07:29:47Z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2024-10-07T14:48:01Z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8fe098d2-428d-4bd4-9803-7195fe96f0e2</vt:lpwstr>
  </property>
  <property fmtid="{D5CDD505-2E9C-101B-9397-08002B2CF9AE}" pid="7" name="MSIP_Label_defa4170-0d19-0005-0004-bc88714345d2_ActionId">
    <vt:lpwstr>75872457-db74-449f-b972-b7d1850180b0</vt:lpwstr>
  </property>
  <property fmtid="{D5CDD505-2E9C-101B-9397-08002B2CF9AE}" pid="8" name="MSIP_Label_defa4170-0d19-0005-0004-bc88714345d2_ContentBits">
    <vt:lpwstr>0</vt:lpwstr>
  </property>
  <property fmtid="{D5CDD505-2E9C-101B-9397-08002B2CF9AE}" pid="9" name="ContentTypeId">
    <vt:lpwstr>0x010100A8A9530149E6D647995539E7A0B89E3B</vt:lpwstr>
  </property>
  <property fmtid="{D5CDD505-2E9C-101B-9397-08002B2CF9AE}" pid="10" name="MediaServiceImageTags">
    <vt:lpwstr/>
  </property>
</Properties>
</file>